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1E0A26-C692-49AA-8EA5-8EC54F825B3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04DA203-4C8B-4752-B139-5F8A69A707EB}">
      <dgm:prSet/>
      <dgm:spPr>
        <a:xfrm>
          <a:off x="316397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Post Award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AU Setup</a:t>
          </a:r>
        </a:p>
      </dgm:t>
    </dgm:pt>
    <dgm:pt modelId="{1610F2AB-6E99-4249-B5E8-A8ACCCAB9D30}" type="parTrans" cxnId="{62149BF7-ACC4-44D4-9714-F2859E9B248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F6AE27BD-796B-4B47-80E2-2BED379820CF}" type="sibTrans" cxnId="{62149BF7-ACC4-44D4-9714-F2859E9B248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F7D4642-ED84-41E1-A725-C9DDD5F90DAF}">
      <dgm:prSet/>
      <dgm:spPr>
        <a:xfrm>
          <a:off x="421804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Expenditure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Processing</a:t>
          </a:r>
        </a:p>
      </dgm:t>
    </dgm:pt>
    <dgm:pt modelId="{BADDBD98-658F-4C75-A60D-DA99FA08DFD5}" type="parTrans" cxnId="{740AD42D-9E25-46B1-9BE2-62FCB30EC76A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A60E74F-CECF-48E4-A336-CA1E266C1214}" type="sibTrans" cxnId="{740AD42D-9E25-46B1-9BE2-62FCB30EC76A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8629AD2E-4EA1-450F-9026-4BB856054152}">
      <dgm:prSet/>
      <dgm:spPr>
        <a:xfrm>
          <a:off x="316397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Billing and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Collection</a:t>
          </a:r>
        </a:p>
      </dgm:t>
    </dgm:pt>
    <dgm:pt modelId="{D96743D0-1675-4612-AF3A-963A56704AF8}" type="parTrans" cxnId="{D3215BA6-EC46-48D5-891A-47B88783AF45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9980C1C-4EA8-4A7E-A23A-D87AAD68D56A}" type="sibTrans" cxnId="{D3215BA6-EC46-48D5-891A-47B88783AF45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7D3E9A3-9C62-4B2B-8247-461E6FEE3B86}">
      <dgm:prSet/>
      <dgm:spPr>
        <a:xfrm>
          <a:off x="105583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AU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Close-out</a:t>
          </a:r>
        </a:p>
      </dgm:t>
    </dgm:pt>
    <dgm:pt modelId="{EFEA3267-5965-4066-83C1-E8EFB5A468A1}" type="parTrans" cxnId="{25A8CFD8-5D21-4653-82AD-8C251A2A473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E0AD7FF-CE0D-47AE-B413-A2EBE7ADD881}" type="sibTrans" cxnId="{25A8CFD8-5D21-4653-82AD-8C251A2A473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3336D8DC-508F-48E1-8715-1B1766F117F6}">
      <dgm:prSet/>
      <dgm:spPr>
        <a:xfrm>
          <a:off x="176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Financial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Report</a:t>
          </a:r>
        </a:p>
      </dgm:t>
    </dgm:pt>
    <dgm:pt modelId="{86DCAFF5-1FB0-47CF-9812-8BCA823FCB38}" type="parTrans" cxnId="{D527601D-AFEA-4E5B-8EA4-2C7C9D0DC606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1DF3AB8B-F8D5-4EB1-BDF5-FD04177D5D38}" type="sibTrans" cxnId="{D527601D-AFEA-4E5B-8EA4-2C7C9D0DC606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7ECA1F5A-4A93-406A-AC5D-D2A18D480DCB}">
      <dgm:prSet/>
      <dgm:spPr>
        <a:xfrm>
          <a:off x="105583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Continuation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or Competitive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Renewal</a:t>
          </a:r>
        </a:p>
      </dgm:t>
    </dgm:pt>
    <dgm:pt modelId="{9AE0C903-3490-4BC5-8BE8-D76C0B5F24E0}" type="parTrans" cxnId="{3BAEA83A-2584-43D5-9543-CB8736C28269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4270976-4AB7-432C-BD24-0C64A1C3D020}" type="sibTrans" cxnId="{3BAEA83A-2584-43D5-9543-CB8736C28269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0174F30-C13B-4130-BA68-0AB7B1A3BE5A}" type="pres">
      <dgm:prSet presAssocID="{501E0A26-C692-49AA-8EA5-8EC54F825B3E}" presName="cycle" presStyleCnt="0">
        <dgm:presLayoutVars>
          <dgm:dir/>
          <dgm:resizeHandles val="exact"/>
        </dgm:presLayoutVars>
      </dgm:prSet>
      <dgm:spPr/>
    </dgm:pt>
    <dgm:pt modelId="{D9B51D77-ED7B-46A0-B6C3-CCE8216088BC}" type="pres">
      <dgm:prSet presAssocID="{C04DA203-4C8B-4752-B139-5F8A69A707EB}" presName="dummy" presStyleCnt="0"/>
      <dgm:spPr/>
    </dgm:pt>
    <dgm:pt modelId="{663E0E5E-95F4-483F-B18F-D1A6D8F6D3F1}" type="pres">
      <dgm:prSet presAssocID="{C04DA203-4C8B-4752-B139-5F8A69A707EB}" presName="node" presStyleLbl="revTx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F3DBEE-A082-48EF-97C1-3A3BB23B8B6F}" type="pres">
      <dgm:prSet presAssocID="{F6AE27BD-796B-4B47-80E2-2BED379820CF}" presName="sibTrans" presStyleLbl="node1" presStyleIdx="0" presStyleCnt="6"/>
      <dgm:spPr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CD521615-601C-4B57-BFB1-5B93D1CE8CCD}" type="pres">
      <dgm:prSet presAssocID="{0F7D4642-ED84-41E1-A725-C9DDD5F90DAF}" presName="dummy" presStyleCnt="0"/>
      <dgm:spPr/>
    </dgm:pt>
    <dgm:pt modelId="{3035539D-36BB-45C6-BB18-8B6A08301182}" type="pres">
      <dgm:prSet presAssocID="{0F7D4642-ED84-41E1-A725-C9DDD5F90DAF}" presName="node" presStyleLbl="revTx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36C87C8-EB70-4618-AF27-F236973F0AB9}" type="pres">
      <dgm:prSet presAssocID="{0A60E74F-CECF-48E4-A336-CA1E266C1214}" presName="sibTrans" presStyleLbl="node1" presStyleIdx="1" presStyleCnt="6"/>
      <dgm:spPr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A2135884-557B-4D6D-957B-4538EA90AE95}" type="pres">
      <dgm:prSet presAssocID="{8629AD2E-4EA1-450F-9026-4BB856054152}" presName="dummy" presStyleCnt="0"/>
      <dgm:spPr/>
    </dgm:pt>
    <dgm:pt modelId="{79DD3632-5560-4D70-A1F2-A50A7FB9D98E}" type="pres">
      <dgm:prSet presAssocID="{8629AD2E-4EA1-450F-9026-4BB856054152}" presName="node" presStyleLbl="revTx" presStyleIdx="2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AFE257-93EC-46C9-A711-EA3464D86FD9}" type="pres">
      <dgm:prSet presAssocID="{49980C1C-4EA8-4A7E-A23A-D87AAD68D56A}" presName="sibTrans" presStyleLbl="node1" presStyleIdx="2" presStyleCnt="6"/>
      <dgm:spPr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B14D7216-4D34-49C6-B162-EE259F807B77}" type="pres">
      <dgm:prSet presAssocID="{27D3E9A3-9C62-4B2B-8247-461E6FEE3B86}" presName="dummy" presStyleCnt="0"/>
      <dgm:spPr/>
    </dgm:pt>
    <dgm:pt modelId="{4BE89BBB-A834-4EE3-8C3F-C51F28A1ACA4}" type="pres">
      <dgm:prSet presAssocID="{27D3E9A3-9C62-4B2B-8247-461E6FEE3B86}" presName="node" presStyleLbl="revTx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378A5-294F-497F-BB60-24370218EAB0}" type="pres">
      <dgm:prSet presAssocID="{4E0AD7FF-CE0D-47AE-B413-A2EBE7ADD881}" presName="sibTrans" presStyleLbl="node1" presStyleIdx="3" presStyleCnt="6"/>
      <dgm:spPr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20B0A225-7EA7-49CB-9E02-99C65B6ACB3E}" type="pres">
      <dgm:prSet presAssocID="{3336D8DC-508F-48E1-8715-1B1766F117F6}" presName="dummy" presStyleCnt="0"/>
      <dgm:spPr/>
    </dgm:pt>
    <dgm:pt modelId="{E71564AF-32D9-4DCE-87ED-8802979D7604}" type="pres">
      <dgm:prSet presAssocID="{3336D8DC-508F-48E1-8715-1B1766F117F6}" presName="node" presStyleLbl="revTx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EEE4F4-CBF3-497A-B892-E13508F86B0B}" type="pres">
      <dgm:prSet presAssocID="{1DF3AB8B-F8D5-4EB1-BDF5-FD04177D5D38}" presName="sibTrans" presStyleLbl="node1" presStyleIdx="4" presStyleCnt="6"/>
      <dgm:spPr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F58C6D09-4325-4B49-B097-3DC9F9C5A3FB}" type="pres">
      <dgm:prSet presAssocID="{7ECA1F5A-4A93-406A-AC5D-D2A18D480DCB}" presName="dummy" presStyleCnt="0"/>
      <dgm:spPr/>
    </dgm:pt>
    <dgm:pt modelId="{7BD03F89-4F93-4FF6-BE95-1549DEF69D54}" type="pres">
      <dgm:prSet presAssocID="{7ECA1F5A-4A93-406A-AC5D-D2A18D480DCB}" presName="node" presStyleLbl="revTx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432C39-A269-4BE7-B4C0-7A2C3CD3BBC3}" type="pres">
      <dgm:prSet presAssocID="{44270976-4AB7-432C-BD24-0C64A1C3D020}" presName="sibTrans" presStyleLbl="node1" presStyleIdx="5" presStyleCnt="6"/>
      <dgm:spPr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</dgm:spPr>
      <dgm:t>
        <a:bodyPr/>
        <a:lstStyle/>
        <a:p>
          <a:endParaRPr lang="en-US"/>
        </a:p>
      </dgm:t>
    </dgm:pt>
  </dgm:ptLst>
  <dgm:cxnLst>
    <dgm:cxn modelId="{777DF326-1F0F-4F50-9E9B-1A06EF89E7D8}" type="presOf" srcId="{4E0AD7FF-CE0D-47AE-B413-A2EBE7ADD881}" destId="{09F378A5-294F-497F-BB60-24370218EAB0}" srcOrd="0" destOrd="0" presId="urn:microsoft.com/office/officeart/2005/8/layout/cycle1"/>
    <dgm:cxn modelId="{25A8CFD8-5D21-4653-82AD-8C251A2A4733}" srcId="{501E0A26-C692-49AA-8EA5-8EC54F825B3E}" destId="{27D3E9A3-9C62-4B2B-8247-461E6FEE3B86}" srcOrd="3" destOrd="0" parTransId="{EFEA3267-5965-4066-83C1-E8EFB5A468A1}" sibTransId="{4E0AD7FF-CE0D-47AE-B413-A2EBE7ADD881}"/>
    <dgm:cxn modelId="{62149BF7-ACC4-44D4-9714-F2859E9B2483}" srcId="{501E0A26-C692-49AA-8EA5-8EC54F825B3E}" destId="{C04DA203-4C8B-4752-B139-5F8A69A707EB}" srcOrd="0" destOrd="0" parTransId="{1610F2AB-6E99-4249-B5E8-A8ACCCAB9D30}" sibTransId="{F6AE27BD-796B-4B47-80E2-2BED379820CF}"/>
    <dgm:cxn modelId="{AF0E1511-A463-4974-A6BB-23A865AAD7D7}" type="presOf" srcId="{501E0A26-C692-49AA-8EA5-8EC54F825B3E}" destId="{20174F30-C13B-4130-BA68-0AB7B1A3BE5A}" srcOrd="0" destOrd="0" presId="urn:microsoft.com/office/officeart/2005/8/layout/cycle1"/>
    <dgm:cxn modelId="{D527601D-AFEA-4E5B-8EA4-2C7C9D0DC606}" srcId="{501E0A26-C692-49AA-8EA5-8EC54F825B3E}" destId="{3336D8DC-508F-48E1-8715-1B1766F117F6}" srcOrd="4" destOrd="0" parTransId="{86DCAFF5-1FB0-47CF-9812-8BCA823FCB38}" sibTransId="{1DF3AB8B-F8D5-4EB1-BDF5-FD04177D5D38}"/>
    <dgm:cxn modelId="{7FF7DE0A-2D87-46A1-95C0-42019FDAFEDB}" type="presOf" srcId="{49980C1C-4EA8-4A7E-A23A-D87AAD68D56A}" destId="{EAAFE257-93EC-46C9-A711-EA3464D86FD9}" srcOrd="0" destOrd="0" presId="urn:microsoft.com/office/officeart/2005/8/layout/cycle1"/>
    <dgm:cxn modelId="{E622B6BC-B26D-419A-932D-84848C03F30C}" type="presOf" srcId="{44270976-4AB7-432C-BD24-0C64A1C3D020}" destId="{B9432C39-A269-4BE7-B4C0-7A2C3CD3BBC3}" srcOrd="0" destOrd="0" presId="urn:microsoft.com/office/officeart/2005/8/layout/cycle1"/>
    <dgm:cxn modelId="{342585A5-2809-4C92-B139-6C2C9F3A6EF0}" type="presOf" srcId="{8629AD2E-4EA1-450F-9026-4BB856054152}" destId="{79DD3632-5560-4D70-A1F2-A50A7FB9D98E}" srcOrd="0" destOrd="0" presId="urn:microsoft.com/office/officeart/2005/8/layout/cycle1"/>
    <dgm:cxn modelId="{D3215BA6-EC46-48D5-891A-47B88783AF45}" srcId="{501E0A26-C692-49AA-8EA5-8EC54F825B3E}" destId="{8629AD2E-4EA1-450F-9026-4BB856054152}" srcOrd="2" destOrd="0" parTransId="{D96743D0-1675-4612-AF3A-963A56704AF8}" sibTransId="{49980C1C-4EA8-4A7E-A23A-D87AAD68D56A}"/>
    <dgm:cxn modelId="{8D238BD2-07B5-4F48-AB8E-3EDA52383AB3}" type="presOf" srcId="{F6AE27BD-796B-4B47-80E2-2BED379820CF}" destId="{3DF3DBEE-A082-48EF-97C1-3A3BB23B8B6F}" srcOrd="0" destOrd="0" presId="urn:microsoft.com/office/officeart/2005/8/layout/cycle1"/>
    <dgm:cxn modelId="{04172DDE-C627-4400-A882-4D2CBF6B6E23}" type="presOf" srcId="{0A60E74F-CECF-48E4-A336-CA1E266C1214}" destId="{936C87C8-EB70-4618-AF27-F236973F0AB9}" srcOrd="0" destOrd="0" presId="urn:microsoft.com/office/officeart/2005/8/layout/cycle1"/>
    <dgm:cxn modelId="{657DE1B0-36F9-4115-8F98-D8B5BAD50D3B}" type="presOf" srcId="{27D3E9A3-9C62-4B2B-8247-461E6FEE3B86}" destId="{4BE89BBB-A834-4EE3-8C3F-C51F28A1ACA4}" srcOrd="0" destOrd="0" presId="urn:microsoft.com/office/officeart/2005/8/layout/cycle1"/>
    <dgm:cxn modelId="{740AD42D-9E25-46B1-9BE2-62FCB30EC76A}" srcId="{501E0A26-C692-49AA-8EA5-8EC54F825B3E}" destId="{0F7D4642-ED84-41E1-A725-C9DDD5F90DAF}" srcOrd="1" destOrd="0" parTransId="{BADDBD98-658F-4C75-A60D-DA99FA08DFD5}" sibTransId="{0A60E74F-CECF-48E4-A336-CA1E266C1214}"/>
    <dgm:cxn modelId="{C7D3EC85-61F3-4055-86C8-DD0EADE85568}" type="presOf" srcId="{7ECA1F5A-4A93-406A-AC5D-D2A18D480DCB}" destId="{7BD03F89-4F93-4FF6-BE95-1549DEF69D54}" srcOrd="0" destOrd="0" presId="urn:microsoft.com/office/officeart/2005/8/layout/cycle1"/>
    <dgm:cxn modelId="{390C2D64-E8BA-4979-A9A6-464F02266350}" type="presOf" srcId="{1DF3AB8B-F8D5-4EB1-BDF5-FD04177D5D38}" destId="{E3EEE4F4-CBF3-497A-B892-E13508F86B0B}" srcOrd="0" destOrd="0" presId="urn:microsoft.com/office/officeart/2005/8/layout/cycle1"/>
    <dgm:cxn modelId="{3BAEA83A-2584-43D5-9543-CB8736C28269}" srcId="{501E0A26-C692-49AA-8EA5-8EC54F825B3E}" destId="{7ECA1F5A-4A93-406A-AC5D-D2A18D480DCB}" srcOrd="5" destOrd="0" parTransId="{9AE0C903-3490-4BC5-8BE8-D76C0B5F24E0}" sibTransId="{44270976-4AB7-432C-BD24-0C64A1C3D020}"/>
    <dgm:cxn modelId="{33D245D5-7D49-49EF-9AA9-AE5A4E89E4E4}" type="presOf" srcId="{3336D8DC-508F-48E1-8715-1B1766F117F6}" destId="{E71564AF-32D9-4DCE-87ED-8802979D7604}" srcOrd="0" destOrd="0" presId="urn:microsoft.com/office/officeart/2005/8/layout/cycle1"/>
    <dgm:cxn modelId="{C4777CD9-0D62-45F7-9330-3B4ADC55C62A}" type="presOf" srcId="{0F7D4642-ED84-41E1-A725-C9DDD5F90DAF}" destId="{3035539D-36BB-45C6-BB18-8B6A08301182}" srcOrd="0" destOrd="0" presId="urn:microsoft.com/office/officeart/2005/8/layout/cycle1"/>
    <dgm:cxn modelId="{FEC9AEF0-FD58-478A-8C29-2A2A2CF59412}" type="presOf" srcId="{C04DA203-4C8B-4752-B139-5F8A69A707EB}" destId="{663E0E5E-95F4-483F-B18F-D1A6D8F6D3F1}" srcOrd="0" destOrd="0" presId="urn:microsoft.com/office/officeart/2005/8/layout/cycle1"/>
    <dgm:cxn modelId="{7778B77C-5D86-48BD-9086-40CEF7F02CEC}" type="presParOf" srcId="{20174F30-C13B-4130-BA68-0AB7B1A3BE5A}" destId="{D9B51D77-ED7B-46A0-B6C3-CCE8216088BC}" srcOrd="0" destOrd="0" presId="urn:microsoft.com/office/officeart/2005/8/layout/cycle1"/>
    <dgm:cxn modelId="{861629B8-0818-4231-BD45-DD8AE7D14CAC}" type="presParOf" srcId="{20174F30-C13B-4130-BA68-0AB7B1A3BE5A}" destId="{663E0E5E-95F4-483F-B18F-D1A6D8F6D3F1}" srcOrd="1" destOrd="0" presId="urn:microsoft.com/office/officeart/2005/8/layout/cycle1"/>
    <dgm:cxn modelId="{BA0632BA-E02B-49C8-8714-3FC29C428F8A}" type="presParOf" srcId="{20174F30-C13B-4130-BA68-0AB7B1A3BE5A}" destId="{3DF3DBEE-A082-48EF-97C1-3A3BB23B8B6F}" srcOrd="2" destOrd="0" presId="urn:microsoft.com/office/officeart/2005/8/layout/cycle1"/>
    <dgm:cxn modelId="{9A00D836-E10A-4C2E-8F3F-856DCA8291F1}" type="presParOf" srcId="{20174F30-C13B-4130-BA68-0AB7B1A3BE5A}" destId="{CD521615-601C-4B57-BFB1-5B93D1CE8CCD}" srcOrd="3" destOrd="0" presId="urn:microsoft.com/office/officeart/2005/8/layout/cycle1"/>
    <dgm:cxn modelId="{CB524805-1938-4D3C-BBC6-B29EB3A452D4}" type="presParOf" srcId="{20174F30-C13B-4130-BA68-0AB7B1A3BE5A}" destId="{3035539D-36BB-45C6-BB18-8B6A08301182}" srcOrd="4" destOrd="0" presId="urn:microsoft.com/office/officeart/2005/8/layout/cycle1"/>
    <dgm:cxn modelId="{97E7F65F-72E9-467E-8E9F-2CFF5180ED52}" type="presParOf" srcId="{20174F30-C13B-4130-BA68-0AB7B1A3BE5A}" destId="{936C87C8-EB70-4618-AF27-F236973F0AB9}" srcOrd="5" destOrd="0" presId="urn:microsoft.com/office/officeart/2005/8/layout/cycle1"/>
    <dgm:cxn modelId="{ADE75921-74BC-473D-A36C-A1F6E8816CA3}" type="presParOf" srcId="{20174F30-C13B-4130-BA68-0AB7B1A3BE5A}" destId="{A2135884-557B-4D6D-957B-4538EA90AE95}" srcOrd="6" destOrd="0" presId="urn:microsoft.com/office/officeart/2005/8/layout/cycle1"/>
    <dgm:cxn modelId="{77A3ADD8-3326-42B4-AEFF-B075225473F9}" type="presParOf" srcId="{20174F30-C13B-4130-BA68-0AB7B1A3BE5A}" destId="{79DD3632-5560-4D70-A1F2-A50A7FB9D98E}" srcOrd="7" destOrd="0" presId="urn:microsoft.com/office/officeart/2005/8/layout/cycle1"/>
    <dgm:cxn modelId="{F01FCF43-FF26-4041-9384-82C50DEBE37B}" type="presParOf" srcId="{20174F30-C13B-4130-BA68-0AB7B1A3BE5A}" destId="{EAAFE257-93EC-46C9-A711-EA3464D86FD9}" srcOrd="8" destOrd="0" presId="urn:microsoft.com/office/officeart/2005/8/layout/cycle1"/>
    <dgm:cxn modelId="{DB6EA289-5BC7-4841-AB7C-1FB427C44959}" type="presParOf" srcId="{20174F30-C13B-4130-BA68-0AB7B1A3BE5A}" destId="{B14D7216-4D34-49C6-B162-EE259F807B77}" srcOrd="9" destOrd="0" presId="urn:microsoft.com/office/officeart/2005/8/layout/cycle1"/>
    <dgm:cxn modelId="{82D08D06-60AB-4C80-BB74-1387BCC09649}" type="presParOf" srcId="{20174F30-C13B-4130-BA68-0AB7B1A3BE5A}" destId="{4BE89BBB-A834-4EE3-8C3F-C51F28A1ACA4}" srcOrd="10" destOrd="0" presId="urn:microsoft.com/office/officeart/2005/8/layout/cycle1"/>
    <dgm:cxn modelId="{4D7C903E-38E4-41EA-9AE3-4E3628BA7926}" type="presParOf" srcId="{20174F30-C13B-4130-BA68-0AB7B1A3BE5A}" destId="{09F378A5-294F-497F-BB60-24370218EAB0}" srcOrd="11" destOrd="0" presId="urn:microsoft.com/office/officeart/2005/8/layout/cycle1"/>
    <dgm:cxn modelId="{25414372-CC5C-4090-AEB4-8381BC84F0AE}" type="presParOf" srcId="{20174F30-C13B-4130-BA68-0AB7B1A3BE5A}" destId="{20B0A225-7EA7-49CB-9E02-99C65B6ACB3E}" srcOrd="12" destOrd="0" presId="urn:microsoft.com/office/officeart/2005/8/layout/cycle1"/>
    <dgm:cxn modelId="{B79A2E6B-5C5B-4DB1-AAF2-C64496A9849C}" type="presParOf" srcId="{20174F30-C13B-4130-BA68-0AB7B1A3BE5A}" destId="{E71564AF-32D9-4DCE-87ED-8802979D7604}" srcOrd="13" destOrd="0" presId="urn:microsoft.com/office/officeart/2005/8/layout/cycle1"/>
    <dgm:cxn modelId="{B220B575-788F-4F6E-93C7-99B13273CA7C}" type="presParOf" srcId="{20174F30-C13B-4130-BA68-0AB7B1A3BE5A}" destId="{E3EEE4F4-CBF3-497A-B892-E13508F86B0B}" srcOrd="14" destOrd="0" presId="urn:microsoft.com/office/officeart/2005/8/layout/cycle1"/>
    <dgm:cxn modelId="{96C427B1-D155-44F2-9BE0-54448A0FADB1}" type="presParOf" srcId="{20174F30-C13B-4130-BA68-0AB7B1A3BE5A}" destId="{F58C6D09-4325-4B49-B097-3DC9F9C5A3FB}" srcOrd="15" destOrd="0" presId="urn:microsoft.com/office/officeart/2005/8/layout/cycle1"/>
    <dgm:cxn modelId="{5BFDF00F-2FC0-4109-A7DF-383887408D5B}" type="presParOf" srcId="{20174F30-C13B-4130-BA68-0AB7B1A3BE5A}" destId="{7BD03F89-4F93-4FF6-BE95-1549DEF69D54}" srcOrd="16" destOrd="0" presId="urn:microsoft.com/office/officeart/2005/8/layout/cycle1"/>
    <dgm:cxn modelId="{853077EF-95ED-4E20-95F9-C10C1A51846A}" type="presParOf" srcId="{20174F30-C13B-4130-BA68-0AB7B1A3BE5A}" destId="{B9432C39-A269-4BE7-B4C0-7A2C3CD3BB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1E0A26-C692-49AA-8EA5-8EC54F825B3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04DA203-4C8B-4752-B139-5F8A69A707EB}">
      <dgm:prSet/>
      <dgm:spPr>
        <a:xfrm>
          <a:off x="316397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gm:t>
    </dgm:pt>
    <dgm:pt modelId="{1610F2AB-6E99-4249-B5E8-A8ACCCAB9D30}" type="parTrans" cxnId="{62149BF7-ACC4-44D4-9714-F2859E9B248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F6AE27BD-796B-4B47-80E2-2BED379820CF}" type="sibTrans" cxnId="{62149BF7-ACC4-44D4-9714-F2859E9B248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F7D4642-ED84-41E1-A725-C9DDD5F90DAF}">
      <dgm:prSet/>
      <dgm:spPr>
        <a:xfrm>
          <a:off x="421804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gm:t>
    </dgm:pt>
    <dgm:pt modelId="{BADDBD98-658F-4C75-A60D-DA99FA08DFD5}" type="parTrans" cxnId="{740AD42D-9E25-46B1-9BE2-62FCB30EC76A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A60E74F-CECF-48E4-A336-CA1E266C1214}" type="sibTrans" cxnId="{740AD42D-9E25-46B1-9BE2-62FCB30EC76A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8629AD2E-4EA1-450F-9026-4BB856054152}">
      <dgm:prSet/>
      <dgm:spPr>
        <a:xfrm>
          <a:off x="316397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gm:t>
    </dgm:pt>
    <dgm:pt modelId="{D96743D0-1675-4612-AF3A-963A56704AF8}" type="parTrans" cxnId="{D3215BA6-EC46-48D5-891A-47B88783AF45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9980C1C-4EA8-4A7E-A23A-D87AAD68D56A}" type="sibTrans" cxnId="{D3215BA6-EC46-48D5-891A-47B88783AF45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7D3E9A3-9C62-4B2B-8247-461E6FEE3B86}">
      <dgm:prSet/>
      <dgm:spPr>
        <a:xfrm>
          <a:off x="105583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gm:t>
    </dgm:pt>
    <dgm:pt modelId="{EFEA3267-5965-4066-83C1-E8EFB5A468A1}" type="parTrans" cxnId="{25A8CFD8-5D21-4653-82AD-8C251A2A473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E0AD7FF-CE0D-47AE-B413-A2EBE7ADD881}" type="sibTrans" cxnId="{25A8CFD8-5D21-4653-82AD-8C251A2A473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3336D8DC-508F-48E1-8715-1B1766F117F6}">
      <dgm:prSet/>
      <dgm:spPr>
        <a:xfrm>
          <a:off x="176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gm:t>
    </dgm:pt>
    <dgm:pt modelId="{86DCAFF5-1FB0-47CF-9812-8BCA823FCB38}" type="parTrans" cxnId="{D527601D-AFEA-4E5B-8EA4-2C7C9D0DC606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1DF3AB8B-F8D5-4EB1-BDF5-FD04177D5D38}" type="sibTrans" cxnId="{D527601D-AFEA-4E5B-8EA4-2C7C9D0DC606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7ECA1F5A-4A93-406A-AC5D-D2A18D480DCB}">
      <dgm:prSet/>
      <dgm:spPr>
        <a:xfrm>
          <a:off x="105583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gm:t>
    </dgm:pt>
    <dgm:pt modelId="{9AE0C903-3490-4BC5-8BE8-D76C0B5F24E0}" type="parTrans" cxnId="{3BAEA83A-2584-43D5-9543-CB8736C28269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4270976-4AB7-432C-BD24-0C64A1C3D020}" type="sibTrans" cxnId="{3BAEA83A-2584-43D5-9543-CB8736C28269}">
      <dgm:prSet/>
      <dgm:spPr>
        <a:xfrm>
          <a:off x="274440" y="1235671"/>
          <a:ext cx="4615256" cy="4615256"/>
        </a:xfr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0174F30-C13B-4130-BA68-0AB7B1A3BE5A}" type="pres">
      <dgm:prSet presAssocID="{501E0A26-C692-49AA-8EA5-8EC54F825B3E}" presName="cycle" presStyleCnt="0">
        <dgm:presLayoutVars>
          <dgm:dir/>
          <dgm:resizeHandles val="exact"/>
        </dgm:presLayoutVars>
      </dgm:prSet>
      <dgm:spPr/>
    </dgm:pt>
    <dgm:pt modelId="{D9B51D77-ED7B-46A0-B6C3-CCE8216088BC}" type="pres">
      <dgm:prSet presAssocID="{C04DA203-4C8B-4752-B139-5F8A69A707EB}" presName="dummy" presStyleCnt="0"/>
      <dgm:spPr/>
    </dgm:pt>
    <dgm:pt modelId="{663E0E5E-95F4-483F-B18F-D1A6D8F6D3F1}" type="pres">
      <dgm:prSet presAssocID="{C04DA203-4C8B-4752-B139-5F8A69A707EB}" presName="node" presStyleLbl="revTx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F3DBEE-A082-48EF-97C1-3A3BB23B8B6F}" type="pres">
      <dgm:prSet presAssocID="{F6AE27BD-796B-4B47-80E2-2BED379820CF}" presName="sibTrans" presStyleLbl="node1" presStyleIdx="0" presStyleCnt="6"/>
      <dgm:spPr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CD521615-601C-4B57-BFB1-5B93D1CE8CCD}" type="pres">
      <dgm:prSet presAssocID="{0F7D4642-ED84-41E1-A725-C9DDD5F90DAF}" presName="dummy" presStyleCnt="0"/>
      <dgm:spPr/>
    </dgm:pt>
    <dgm:pt modelId="{3035539D-36BB-45C6-BB18-8B6A08301182}" type="pres">
      <dgm:prSet presAssocID="{0F7D4642-ED84-41E1-A725-C9DDD5F90DAF}" presName="node" presStyleLbl="revTx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36C87C8-EB70-4618-AF27-F236973F0AB9}" type="pres">
      <dgm:prSet presAssocID="{0A60E74F-CECF-48E4-A336-CA1E266C1214}" presName="sibTrans" presStyleLbl="node1" presStyleIdx="1" presStyleCnt="6"/>
      <dgm:spPr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A2135884-557B-4D6D-957B-4538EA90AE95}" type="pres">
      <dgm:prSet presAssocID="{8629AD2E-4EA1-450F-9026-4BB856054152}" presName="dummy" presStyleCnt="0"/>
      <dgm:spPr/>
    </dgm:pt>
    <dgm:pt modelId="{79DD3632-5560-4D70-A1F2-A50A7FB9D98E}" type="pres">
      <dgm:prSet presAssocID="{8629AD2E-4EA1-450F-9026-4BB856054152}" presName="node" presStyleLbl="revTx" presStyleIdx="2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AFE257-93EC-46C9-A711-EA3464D86FD9}" type="pres">
      <dgm:prSet presAssocID="{49980C1C-4EA8-4A7E-A23A-D87AAD68D56A}" presName="sibTrans" presStyleLbl="node1" presStyleIdx="2" presStyleCnt="6"/>
      <dgm:spPr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B14D7216-4D34-49C6-B162-EE259F807B77}" type="pres">
      <dgm:prSet presAssocID="{27D3E9A3-9C62-4B2B-8247-461E6FEE3B86}" presName="dummy" presStyleCnt="0"/>
      <dgm:spPr/>
    </dgm:pt>
    <dgm:pt modelId="{4BE89BBB-A834-4EE3-8C3F-C51F28A1ACA4}" type="pres">
      <dgm:prSet presAssocID="{27D3E9A3-9C62-4B2B-8247-461E6FEE3B86}" presName="node" presStyleLbl="revTx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378A5-294F-497F-BB60-24370218EAB0}" type="pres">
      <dgm:prSet presAssocID="{4E0AD7FF-CE0D-47AE-B413-A2EBE7ADD881}" presName="sibTrans" presStyleLbl="node1" presStyleIdx="3" presStyleCnt="6"/>
      <dgm:spPr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20B0A225-7EA7-49CB-9E02-99C65B6ACB3E}" type="pres">
      <dgm:prSet presAssocID="{3336D8DC-508F-48E1-8715-1B1766F117F6}" presName="dummy" presStyleCnt="0"/>
      <dgm:spPr/>
    </dgm:pt>
    <dgm:pt modelId="{E71564AF-32D9-4DCE-87ED-8802979D7604}" type="pres">
      <dgm:prSet presAssocID="{3336D8DC-508F-48E1-8715-1B1766F117F6}" presName="node" presStyleLbl="revTx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EEE4F4-CBF3-497A-B892-E13508F86B0B}" type="pres">
      <dgm:prSet presAssocID="{1DF3AB8B-F8D5-4EB1-BDF5-FD04177D5D38}" presName="sibTrans" presStyleLbl="node1" presStyleIdx="4" presStyleCnt="6"/>
      <dgm:spPr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F58C6D09-4325-4B49-B097-3DC9F9C5A3FB}" type="pres">
      <dgm:prSet presAssocID="{7ECA1F5A-4A93-406A-AC5D-D2A18D480DCB}" presName="dummy" presStyleCnt="0"/>
      <dgm:spPr/>
    </dgm:pt>
    <dgm:pt modelId="{7BD03F89-4F93-4FF6-BE95-1549DEF69D54}" type="pres">
      <dgm:prSet presAssocID="{7ECA1F5A-4A93-406A-AC5D-D2A18D480DCB}" presName="node" presStyleLbl="revTx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432C39-A269-4BE7-B4C0-7A2C3CD3BBC3}" type="pres">
      <dgm:prSet presAssocID="{44270976-4AB7-432C-BD24-0C64A1C3D020}" presName="sibTrans" presStyleLbl="node1" presStyleIdx="5" presStyleCnt="6"/>
      <dgm:spPr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</dgm:spPr>
      <dgm:t>
        <a:bodyPr/>
        <a:lstStyle/>
        <a:p>
          <a:endParaRPr lang="en-US"/>
        </a:p>
      </dgm:t>
    </dgm:pt>
  </dgm:ptLst>
  <dgm:cxnLst>
    <dgm:cxn modelId="{9CECB9F4-B599-4647-8035-DF28920CF7B9}" type="presOf" srcId="{0A60E74F-CECF-48E4-A336-CA1E266C1214}" destId="{936C87C8-EB70-4618-AF27-F236973F0AB9}" srcOrd="0" destOrd="0" presId="urn:microsoft.com/office/officeart/2005/8/layout/cycle1"/>
    <dgm:cxn modelId="{25A8CFD8-5D21-4653-82AD-8C251A2A4733}" srcId="{501E0A26-C692-49AA-8EA5-8EC54F825B3E}" destId="{27D3E9A3-9C62-4B2B-8247-461E6FEE3B86}" srcOrd="3" destOrd="0" parTransId="{EFEA3267-5965-4066-83C1-E8EFB5A468A1}" sibTransId="{4E0AD7FF-CE0D-47AE-B413-A2EBE7ADD881}"/>
    <dgm:cxn modelId="{04B56042-8B6E-4F9E-B113-3936B1E391CF}" type="presOf" srcId="{1DF3AB8B-F8D5-4EB1-BDF5-FD04177D5D38}" destId="{E3EEE4F4-CBF3-497A-B892-E13508F86B0B}" srcOrd="0" destOrd="0" presId="urn:microsoft.com/office/officeart/2005/8/layout/cycle1"/>
    <dgm:cxn modelId="{62149BF7-ACC4-44D4-9714-F2859E9B2483}" srcId="{501E0A26-C692-49AA-8EA5-8EC54F825B3E}" destId="{C04DA203-4C8B-4752-B139-5F8A69A707EB}" srcOrd="0" destOrd="0" parTransId="{1610F2AB-6E99-4249-B5E8-A8ACCCAB9D30}" sibTransId="{F6AE27BD-796B-4B47-80E2-2BED379820CF}"/>
    <dgm:cxn modelId="{D527601D-AFEA-4E5B-8EA4-2C7C9D0DC606}" srcId="{501E0A26-C692-49AA-8EA5-8EC54F825B3E}" destId="{3336D8DC-508F-48E1-8715-1B1766F117F6}" srcOrd="4" destOrd="0" parTransId="{86DCAFF5-1FB0-47CF-9812-8BCA823FCB38}" sibTransId="{1DF3AB8B-F8D5-4EB1-BDF5-FD04177D5D38}"/>
    <dgm:cxn modelId="{720AAF9D-B881-46BE-995C-E0BD30E89027}" type="presOf" srcId="{3336D8DC-508F-48E1-8715-1B1766F117F6}" destId="{E71564AF-32D9-4DCE-87ED-8802979D7604}" srcOrd="0" destOrd="0" presId="urn:microsoft.com/office/officeart/2005/8/layout/cycle1"/>
    <dgm:cxn modelId="{44A9C2E3-4465-498F-9FF1-67886631FEC8}" type="presOf" srcId="{44270976-4AB7-432C-BD24-0C64A1C3D020}" destId="{B9432C39-A269-4BE7-B4C0-7A2C3CD3BBC3}" srcOrd="0" destOrd="0" presId="urn:microsoft.com/office/officeart/2005/8/layout/cycle1"/>
    <dgm:cxn modelId="{6E6307D4-C4BD-42A3-96F4-B4D6876BD39B}" type="presOf" srcId="{27D3E9A3-9C62-4B2B-8247-461E6FEE3B86}" destId="{4BE89BBB-A834-4EE3-8C3F-C51F28A1ACA4}" srcOrd="0" destOrd="0" presId="urn:microsoft.com/office/officeart/2005/8/layout/cycle1"/>
    <dgm:cxn modelId="{9F5C4F83-7945-4728-AD0C-36840817B975}" type="presOf" srcId="{8629AD2E-4EA1-450F-9026-4BB856054152}" destId="{79DD3632-5560-4D70-A1F2-A50A7FB9D98E}" srcOrd="0" destOrd="0" presId="urn:microsoft.com/office/officeart/2005/8/layout/cycle1"/>
    <dgm:cxn modelId="{D3215BA6-EC46-48D5-891A-47B88783AF45}" srcId="{501E0A26-C692-49AA-8EA5-8EC54F825B3E}" destId="{8629AD2E-4EA1-450F-9026-4BB856054152}" srcOrd="2" destOrd="0" parTransId="{D96743D0-1675-4612-AF3A-963A56704AF8}" sibTransId="{49980C1C-4EA8-4A7E-A23A-D87AAD68D56A}"/>
    <dgm:cxn modelId="{CC43590D-3A9B-40DE-9B5A-67603BF04599}" type="presOf" srcId="{0F7D4642-ED84-41E1-A725-C9DDD5F90DAF}" destId="{3035539D-36BB-45C6-BB18-8B6A08301182}" srcOrd="0" destOrd="0" presId="urn:microsoft.com/office/officeart/2005/8/layout/cycle1"/>
    <dgm:cxn modelId="{74F1A9EC-94FF-4DBF-8F37-052F85359367}" type="presOf" srcId="{4E0AD7FF-CE0D-47AE-B413-A2EBE7ADD881}" destId="{09F378A5-294F-497F-BB60-24370218EAB0}" srcOrd="0" destOrd="0" presId="urn:microsoft.com/office/officeart/2005/8/layout/cycle1"/>
    <dgm:cxn modelId="{740AD42D-9E25-46B1-9BE2-62FCB30EC76A}" srcId="{501E0A26-C692-49AA-8EA5-8EC54F825B3E}" destId="{0F7D4642-ED84-41E1-A725-C9DDD5F90DAF}" srcOrd="1" destOrd="0" parTransId="{BADDBD98-658F-4C75-A60D-DA99FA08DFD5}" sibTransId="{0A60E74F-CECF-48E4-A336-CA1E266C1214}"/>
    <dgm:cxn modelId="{53B08EB6-8EA0-453F-947F-D6DE0BF7D1E1}" type="presOf" srcId="{C04DA203-4C8B-4752-B139-5F8A69A707EB}" destId="{663E0E5E-95F4-483F-B18F-D1A6D8F6D3F1}" srcOrd="0" destOrd="0" presId="urn:microsoft.com/office/officeart/2005/8/layout/cycle1"/>
    <dgm:cxn modelId="{3BAEA83A-2584-43D5-9543-CB8736C28269}" srcId="{501E0A26-C692-49AA-8EA5-8EC54F825B3E}" destId="{7ECA1F5A-4A93-406A-AC5D-D2A18D480DCB}" srcOrd="5" destOrd="0" parTransId="{9AE0C903-3490-4BC5-8BE8-D76C0B5F24E0}" sibTransId="{44270976-4AB7-432C-BD24-0C64A1C3D020}"/>
    <dgm:cxn modelId="{7C2C1A7F-9882-43D6-97EA-206D51D398D9}" type="presOf" srcId="{F6AE27BD-796B-4B47-80E2-2BED379820CF}" destId="{3DF3DBEE-A082-48EF-97C1-3A3BB23B8B6F}" srcOrd="0" destOrd="0" presId="urn:microsoft.com/office/officeart/2005/8/layout/cycle1"/>
    <dgm:cxn modelId="{DEECD936-2B9B-4EA5-A315-51A22547A8BF}" type="presOf" srcId="{49980C1C-4EA8-4A7E-A23A-D87AAD68D56A}" destId="{EAAFE257-93EC-46C9-A711-EA3464D86FD9}" srcOrd="0" destOrd="0" presId="urn:microsoft.com/office/officeart/2005/8/layout/cycle1"/>
    <dgm:cxn modelId="{A6517CAC-620C-47DA-900E-D67E7FCA5543}" type="presOf" srcId="{501E0A26-C692-49AA-8EA5-8EC54F825B3E}" destId="{20174F30-C13B-4130-BA68-0AB7B1A3BE5A}" srcOrd="0" destOrd="0" presId="urn:microsoft.com/office/officeart/2005/8/layout/cycle1"/>
    <dgm:cxn modelId="{7B7E4C46-0A89-4AF9-AE1F-350E64D6502B}" type="presOf" srcId="{7ECA1F5A-4A93-406A-AC5D-D2A18D480DCB}" destId="{7BD03F89-4F93-4FF6-BE95-1549DEF69D54}" srcOrd="0" destOrd="0" presId="urn:microsoft.com/office/officeart/2005/8/layout/cycle1"/>
    <dgm:cxn modelId="{30C57BEC-1A6A-4F26-AA4D-142F8945B9E3}" type="presParOf" srcId="{20174F30-C13B-4130-BA68-0AB7B1A3BE5A}" destId="{D9B51D77-ED7B-46A0-B6C3-CCE8216088BC}" srcOrd="0" destOrd="0" presId="urn:microsoft.com/office/officeart/2005/8/layout/cycle1"/>
    <dgm:cxn modelId="{FFDD2A30-DA3B-4CFB-BEF9-562F1F1A0B44}" type="presParOf" srcId="{20174F30-C13B-4130-BA68-0AB7B1A3BE5A}" destId="{663E0E5E-95F4-483F-B18F-D1A6D8F6D3F1}" srcOrd="1" destOrd="0" presId="urn:microsoft.com/office/officeart/2005/8/layout/cycle1"/>
    <dgm:cxn modelId="{C2320152-2D2B-4D74-947E-2CF132528167}" type="presParOf" srcId="{20174F30-C13B-4130-BA68-0AB7B1A3BE5A}" destId="{3DF3DBEE-A082-48EF-97C1-3A3BB23B8B6F}" srcOrd="2" destOrd="0" presId="urn:microsoft.com/office/officeart/2005/8/layout/cycle1"/>
    <dgm:cxn modelId="{7DDB415D-BA97-4B17-8397-679AC87CFFA9}" type="presParOf" srcId="{20174F30-C13B-4130-BA68-0AB7B1A3BE5A}" destId="{CD521615-601C-4B57-BFB1-5B93D1CE8CCD}" srcOrd="3" destOrd="0" presId="urn:microsoft.com/office/officeart/2005/8/layout/cycle1"/>
    <dgm:cxn modelId="{4AF5010C-3BC0-4C39-9E52-98473CFE532E}" type="presParOf" srcId="{20174F30-C13B-4130-BA68-0AB7B1A3BE5A}" destId="{3035539D-36BB-45C6-BB18-8B6A08301182}" srcOrd="4" destOrd="0" presId="urn:microsoft.com/office/officeart/2005/8/layout/cycle1"/>
    <dgm:cxn modelId="{B5F89188-3C49-46CE-A996-325DEAFECFAF}" type="presParOf" srcId="{20174F30-C13B-4130-BA68-0AB7B1A3BE5A}" destId="{936C87C8-EB70-4618-AF27-F236973F0AB9}" srcOrd="5" destOrd="0" presId="urn:microsoft.com/office/officeart/2005/8/layout/cycle1"/>
    <dgm:cxn modelId="{68C97F13-9149-4A21-8445-E59DF413EB4E}" type="presParOf" srcId="{20174F30-C13B-4130-BA68-0AB7B1A3BE5A}" destId="{A2135884-557B-4D6D-957B-4538EA90AE95}" srcOrd="6" destOrd="0" presId="urn:microsoft.com/office/officeart/2005/8/layout/cycle1"/>
    <dgm:cxn modelId="{FF238694-734E-4305-B6FF-C68E398EC8B5}" type="presParOf" srcId="{20174F30-C13B-4130-BA68-0AB7B1A3BE5A}" destId="{79DD3632-5560-4D70-A1F2-A50A7FB9D98E}" srcOrd="7" destOrd="0" presId="urn:microsoft.com/office/officeart/2005/8/layout/cycle1"/>
    <dgm:cxn modelId="{9A2479FF-17F9-43DC-A443-A8E216A3C9BF}" type="presParOf" srcId="{20174F30-C13B-4130-BA68-0AB7B1A3BE5A}" destId="{EAAFE257-93EC-46C9-A711-EA3464D86FD9}" srcOrd="8" destOrd="0" presId="urn:microsoft.com/office/officeart/2005/8/layout/cycle1"/>
    <dgm:cxn modelId="{B851ED26-764A-4792-B9BC-0394EB7B9243}" type="presParOf" srcId="{20174F30-C13B-4130-BA68-0AB7B1A3BE5A}" destId="{B14D7216-4D34-49C6-B162-EE259F807B77}" srcOrd="9" destOrd="0" presId="urn:microsoft.com/office/officeart/2005/8/layout/cycle1"/>
    <dgm:cxn modelId="{2E0D7EDF-2DB8-46BE-937F-A30F4623AE26}" type="presParOf" srcId="{20174F30-C13B-4130-BA68-0AB7B1A3BE5A}" destId="{4BE89BBB-A834-4EE3-8C3F-C51F28A1ACA4}" srcOrd="10" destOrd="0" presId="urn:microsoft.com/office/officeart/2005/8/layout/cycle1"/>
    <dgm:cxn modelId="{004BAE32-6574-4E49-A0B9-3C31422771CF}" type="presParOf" srcId="{20174F30-C13B-4130-BA68-0AB7B1A3BE5A}" destId="{09F378A5-294F-497F-BB60-24370218EAB0}" srcOrd="11" destOrd="0" presId="urn:microsoft.com/office/officeart/2005/8/layout/cycle1"/>
    <dgm:cxn modelId="{C5E2EDF4-DFA1-4DF6-86EE-434BD8551A20}" type="presParOf" srcId="{20174F30-C13B-4130-BA68-0AB7B1A3BE5A}" destId="{20B0A225-7EA7-49CB-9E02-99C65B6ACB3E}" srcOrd="12" destOrd="0" presId="urn:microsoft.com/office/officeart/2005/8/layout/cycle1"/>
    <dgm:cxn modelId="{3E11F346-6BF1-400E-81FB-423CEF5200A3}" type="presParOf" srcId="{20174F30-C13B-4130-BA68-0AB7B1A3BE5A}" destId="{E71564AF-32D9-4DCE-87ED-8802979D7604}" srcOrd="13" destOrd="0" presId="urn:microsoft.com/office/officeart/2005/8/layout/cycle1"/>
    <dgm:cxn modelId="{816B973F-706D-47C8-B80F-A48D441A8AF5}" type="presParOf" srcId="{20174F30-C13B-4130-BA68-0AB7B1A3BE5A}" destId="{E3EEE4F4-CBF3-497A-B892-E13508F86B0B}" srcOrd="14" destOrd="0" presId="urn:microsoft.com/office/officeart/2005/8/layout/cycle1"/>
    <dgm:cxn modelId="{C5861080-9C77-4B4A-BACE-9EDCF8695E3E}" type="presParOf" srcId="{20174F30-C13B-4130-BA68-0AB7B1A3BE5A}" destId="{F58C6D09-4325-4B49-B097-3DC9F9C5A3FB}" srcOrd="15" destOrd="0" presId="urn:microsoft.com/office/officeart/2005/8/layout/cycle1"/>
    <dgm:cxn modelId="{9B85EB14-A0B4-44E3-9AA1-D46A6376E4ED}" type="presParOf" srcId="{20174F30-C13B-4130-BA68-0AB7B1A3BE5A}" destId="{7BD03F89-4F93-4FF6-BE95-1549DEF69D54}" srcOrd="16" destOrd="0" presId="urn:microsoft.com/office/officeart/2005/8/layout/cycle1"/>
    <dgm:cxn modelId="{F654C137-214E-4DC4-9229-95F119F4A1F8}" type="presParOf" srcId="{20174F30-C13B-4130-BA68-0AB7B1A3BE5A}" destId="{B9432C39-A269-4BE7-B4C0-7A2C3CD3BB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1E0A26-C692-49AA-8EA5-8EC54F825B3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04DA203-4C8B-4752-B139-5F8A69A707EB}">
      <dgm:prSet/>
      <dgm:spPr>
        <a:xfrm>
          <a:off x="316397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gm:t>
    </dgm:pt>
    <dgm:pt modelId="{1610F2AB-6E99-4249-B5E8-A8ACCCAB9D30}" type="parTrans" cxnId="{62149BF7-ACC4-44D4-9714-F2859E9B248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F6AE27BD-796B-4B47-80E2-2BED379820CF}" type="sibTrans" cxnId="{62149BF7-ACC4-44D4-9714-F2859E9B248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F7D4642-ED84-41E1-A725-C9DDD5F90DAF}">
      <dgm:prSet/>
      <dgm:spPr>
        <a:xfrm>
          <a:off x="421804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gm:t>
    </dgm:pt>
    <dgm:pt modelId="{BADDBD98-658F-4C75-A60D-DA99FA08DFD5}" type="parTrans" cxnId="{740AD42D-9E25-46B1-9BE2-62FCB30EC76A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A60E74F-CECF-48E4-A336-CA1E266C1214}" type="sibTrans" cxnId="{740AD42D-9E25-46B1-9BE2-62FCB30EC76A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8629AD2E-4EA1-450F-9026-4BB856054152}">
      <dgm:prSet/>
      <dgm:spPr>
        <a:xfrm>
          <a:off x="316397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gm:t>
    </dgm:pt>
    <dgm:pt modelId="{D96743D0-1675-4612-AF3A-963A56704AF8}" type="parTrans" cxnId="{D3215BA6-EC46-48D5-891A-47B88783AF45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9980C1C-4EA8-4A7E-A23A-D87AAD68D56A}" type="sibTrans" cxnId="{D3215BA6-EC46-48D5-891A-47B88783AF45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7D3E9A3-9C62-4B2B-8247-461E6FEE3B86}">
      <dgm:prSet/>
      <dgm:spPr>
        <a:xfrm>
          <a:off x="105583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gm:t>
    </dgm:pt>
    <dgm:pt modelId="{EFEA3267-5965-4066-83C1-E8EFB5A468A1}" type="parTrans" cxnId="{25A8CFD8-5D21-4653-82AD-8C251A2A473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E0AD7FF-CE0D-47AE-B413-A2EBE7ADD881}" type="sibTrans" cxnId="{25A8CFD8-5D21-4653-82AD-8C251A2A473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3336D8DC-508F-48E1-8715-1B1766F117F6}">
      <dgm:prSet/>
      <dgm:spPr>
        <a:xfrm>
          <a:off x="176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gm:t>
    </dgm:pt>
    <dgm:pt modelId="{86DCAFF5-1FB0-47CF-9812-8BCA823FCB38}" type="parTrans" cxnId="{D527601D-AFEA-4E5B-8EA4-2C7C9D0DC606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1DF3AB8B-F8D5-4EB1-BDF5-FD04177D5D38}" type="sibTrans" cxnId="{D527601D-AFEA-4E5B-8EA4-2C7C9D0DC606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7ECA1F5A-4A93-406A-AC5D-D2A18D480DCB}">
      <dgm:prSet/>
      <dgm:spPr>
        <a:xfrm>
          <a:off x="105583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gm:t>
    </dgm:pt>
    <dgm:pt modelId="{9AE0C903-3490-4BC5-8BE8-D76C0B5F24E0}" type="parTrans" cxnId="{3BAEA83A-2584-43D5-9543-CB8736C28269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4270976-4AB7-432C-BD24-0C64A1C3D020}" type="sibTrans" cxnId="{3BAEA83A-2584-43D5-9543-CB8736C28269}">
      <dgm:prSet/>
      <dgm:spPr>
        <a:xfrm>
          <a:off x="274440" y="1235671"/>
          <a:ext cx="4615256" cy="4615256"/>
        </a:xfr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0174F30-C13B-4130-BA68-0AB7B1A3BE5A}" type="pres">
      <dgm:prSet presAssocID="{501E0A26-C692-49AA-8EA5-8EC54F825B3E}" presName="cycle" presStyleCnt="0">
        <dgm:presLayoutVars>
          <dgm:dir/>
          <dgm:resizeHandles val="exact"/>
        </dgm:presLayoutVars>
      </dgm:prSet>
      <dgm:spPr/>
    </dgm:pt>
    <dgm:pt modelId="{D9B51D77-ED7B-46A0-B6C3-CCE8216088BC}" type="pres">
      <dgm:prSet presAssocID="{C04DA203-4C8B-4752-B139-5F8A69A707EB}" presName="dummy" presStyleCnt="0"/>
      <dgm:spPr/>
    </dgm:pt>
    <dgm:pt modelId="{663E0E5E-95F4-483F-B18F-D1A6D8F6D3F1}" type="pres">
      <dgm:prSet presAssocID="{C04DA203-4C8B-4752-B139-5F8A69A707EB}" presName="node" presStyleLbl="revTx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F3DBEE-A082-48EF-97C1-3A3BB23B8B6F}" type="pres">
      <dgm:prSet presAssocID="{F6AE27BD-796B-4B47-80E2-2BED379820CF}" presName="sibTrans" presStyleLbl="node1" presStyleIdx="0" presStyleCnt="6"/>
      <dgm:spPr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CD521615-601C-4B57-BFB1-5B93D1CE8CCD}" type="pres">
      <dgm:prSet presAssocID="{0F7D4642-ED84-41E1-A725-C9DDD5F90DAF}" presName="dummy" presStyleCnt="0"/>
      <dgm:spPr/>
    </dgm:pt>
    <dgm:pt modelId="{3035539D-36BB-45C6-BB18-8B6A08301182}" type="pres">
      <dgm:prSet presAssocID="{0F7D4642-ED84-41E1-A725-C9DDD5F90DAF}" presName="node" presStyleLbl="revTx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36C87C8-EB70-4618-AF27-F236973F0AB9}" type="pres">
      <dgm:prSet presAssocID="{0A60E74F-CECF-48E4-A336-CA1E266C1214}" presName="sibTrans" presStyleLbl="node1" presStyleIdx="1" presStyleCnt="6"/>
      <dgm:spPr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A2135884-557B-4D6D-957B-4538EA90AE95}" type="pres">
      <dgm:prSet presAssocID="{8629AD2E-4EA1-450F-9026-4BB856054152}" presName="dummy" presStyleCnt="0"/>
      <dgm:spPr/>
    </dgm:pt>
    <dgm:pt modelId="{79DD3632-5560-4D70-A1F2-A50A7FB9D98E}" type="pres">
      <dgm:prSet presAssocID="{8629AD2E-4EA1-450F-9026-4BB856054152}" presName="node" presStyleLbl="revTx" presStyleIdx="2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AFE257-93EC-46C9-A711-EA3464D86FD9}" type="pres">
      <dgm:prSet presAssocID="{49980C1C-4EA8-4A7E-A23A-D87AAD68D56A}" presName="sibTrans" presStyleLbl="node1" presStyleIdx="2" presStyleCnt="6"/>
      <dgm:spPr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B14D7216-4D34-49C6-B162-EE259F807B77}" type="pres">
      <dgm:prSet presAssocID="{27D3E9A3-9C62-4B2B-8247-461E6FEE3B86}" presName="dummy" presStyleCnt="0"/>
      <dgm:spPr/>
    </dgm:pt>
    <dgm:pt modelId="{4BE89BBB-A834-4EE3-8C3F-C51F28A1ACA4}" type="pres">
      <dgm:prSet presAssocID="{27D3E9A3-9C62-4B2B-8247-461E6FEE3B86}" presName="node" presStyleLbl="revTx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378A5-294F-497F-BB60-24370218EAB0}" type="pres">
      <dgm:prSet presAssocID="{4E0AD7FF-CE0D-47AE-B413-A2EBE7ADD881}" presName="sibTrans" presStyleLbl="node1" presStyleIdx="3" presStyleCnt="6"/>
      <dgm:spPr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20B0A225-7EA7-49CB-9E02-99C65B6ACB3E}" type="pres">
      <dgm:prSet presAssocID="{3336D8DC-508F-48E1-8715-1B1766F117F6}" presName="dummy" presStyleCnt="0"/>
      <dgm:spPr/>
    </dgm:pt>
    <dgm:pt modelId="{E71564AF-32D9-4DCE-87ED-8802979D7604}" type="pres">
      <dgm:prSet presAssocID="{3336D8DC-508F-48E1-8715-1B1766F117F6}" presName="node" presStyleLbl="revTx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EEE4F4-CBF3-497A-B892-E13508F86B0B}" type="pres">
      <dgm:prSet presAssocID="{1DF3AB8B-F8D5-4EB1-BDF5-FD04177D5D38}" presName="sibTrans" presStyleLbl="node1" presStyleIdx="4" presStyleCnt="6"/>
      <dgm:spPr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F58C6D09-4325-4B49-B097-3DC9F9C5A3FB}" type="pres">
      <dgm:prSet presAssocID="{7ECA1F5A-4A93-406A-AC5D-D2A18D480DCB}" presName="dummy" presStyleCnt="0"/>
      <dgm:spPr/>
    </dgm:pt>
    <dgm:pt modelId="{7BD03F89-4F93-4FF6-BE95-1549DEF69D54}" type="pres">
      <dgm:prSet presAssocID="{7ECA1F5A-4A93-406A-AC5D-D2A18D480DCB}" presName="node" presStyleLbl="revTx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432C39-A269-4BE7-B4C0-7A2C3CD3BBC3}" type="pres">
      <dgm:prSet presAssocID="{44270976-4AB7-432C-BD24-0C64A1C3D020}" presName="sibTrans" presStyleLbl="node1" presStyleIdx="5" presStyleCnt="6"/>
      <dgm:spPr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</dgm:spPr>
      <dgm:t>
        <a:bodyPr/>
        <a:lstStyle/>
        <a:p>
          <a:endParaRPr lang="en-US"/>
        </a:p>
      </dgm:t>
    </dgm:pt>
  </dgm:ptLst>
  <dgm:cxnLst>
    <dgm:cxn modelId="{4CCD1834-5B8E-497F-B2E0-6DF11D7E969D}" type="presOf" srcId="{3336D8DC-508F-48E1-8715-1B1766F117F6}" destId="{E71564AF-32D9-4DCE-87ED-8802979D7604}" srcOrd="0" destOrd="0" presId="urn:microsoft.com/office/officeart/2005/8/layout/cycle1"/>
    <dgm:cxn modelId="{25A8CFD8-5D21-4653-82AD-8C251A2A4733}" srcId="{501E0A26-C692-49AA-8EA5-8EC54F825B3E}" destId="{27D3E9A3-9C62-4B2B-8247-461E6FEE3B86}" srcOrd="3" destOrd="0" parTransId="{EFEA3267-5965-4066-83C1-E8EFB5A468A1}" sibTransId="{4E0AD7FF-CE0D-47AE-B413-A2EBE7ADD881}"/>
    <dgm:cxn modelId="{62149BF7-ACC4-44D4-9714-F2859E9B2483}" srcId="{501E0A26-C692-49AA-8EA5-8EC54F825B3E}" destId="{C04DA203-4C8B-4752-B139-5F8A69A707EB}" srcOrd="0" destOrd="0" parTransId="{1610F2AB-6E99-4249-B5E8-A8ACCCAB9D30}" sibTransId="{F6AE27BD-796B-4B47-80E2-2BED379820CF}"/>
    <dgm:cxn modelId="{D527601D-AFEA-4E5B-8EA4-2C7C9D0DC606}" srcId="{501E0A26-C692-49AA-8EA5-8EC54F825B3E}" destId="{3336D8DC-508F-48E1-8715-1B1766F117F6}" srcOrd="4" destOrd="0" parTransId="{86DCAFF5-1FB0-47CF-9812-8BCA823FCB38}" sibTransId="{1DF3AB8B-F8D5-4EB1-BDF5-FD04177D5D38}"/>
    <dgm:cxn modelId="{597E18E5-3A39-45BE-8F2A-480F53FC98F1}" type="presOf" srcId="{27D3E9A3-9C62-4B2B-8247-461E6FEE3B86}" destId="{4BE89BBB-A834-4EE3-8C3F-C51F28A1ACA4}" srcOrd="0" destOrd="0" presId="urn:microsoft.com/office/officeart/2005/8/layout/cycle1"/>
    <dgm:cxn modelId="{D3215BA6-EC46-48D5-891A-47B88783AF45}" srcId="{501E0A26-C692-49AA-8EA5-8EC54F825B3E}" destId="{8629AD2E-4EA1-450F-9026-4BB856054152}" srcOrd="2" destOrd="0" parTransId="{D96743D0-1675-4612-AF3A-963A56704AF8}" sibTransId="{49980C1C-4EA8-4A7E-A23A-D87AAD68D56A}"/>
    <dgm:cxn modelId="{5D49353D-13C5-4C3E-AA3A-5D2650A26293}" type="presOf" srcId="{7ECA1F5A-4A93-406A-AC5D-D2A18D480DCB}" destId="{7BD03F89-4F93-4FF6-BE95-1549DEF69D54}" srcOrd="0" destOrd="0" presId="urn:microsoft.com/office/officeart/2005/8/layout/cycle1"/>
    <dgm:cxn modelId="{F8AD59F4-6F26-4660-ADDF-007303FB0339}" type="presOf" srcId="{0A60E74F-CECF-48E4-A336-CA1E266C1214}" destId="{936C87C8-EB70-4618-AF27-F236973F0AB9}" srcOrd="0" destOrd="0" presId="urn:microsoft.com/office/officeart/2005/8/layout/cycle1"/>
    <dgm:cxn modelId="{E52E735E-5899-4183-99DB-EBD5AF9274BA}" type="presOf" srcId="{49980C1C-4EA8-4A7E-A23A-D87AAD68D56A}" destId="{EAAFE257-93EC-46C9-A711-EA3464D86FD9}" srcOrd="0" destOrd="0" presId="urn:microsoft.com/office/officeart/2005/8/layout/cycle1"/>
    <dgm:cxn modelId="{740AD42D-9E25-46B1-9BE2-62FCB30EC76A}" srcId="{501E0A26-C692-49AA-8EA5-8EC54F825B3E}" destId="{0F7D4642-ED84-41E1-A725-C9DDD5F90DAF}" srcOrd="1" destOrd="0" parTransId="{BADDBD98-658F-4C75-A60D-DA99FA08DFD5}" sibTransId="{0A60E74F-CECF-48E4-A336-CA1E266C1214}"/>
    <dgm:cxn modelId="{A513500A-33AE-4992-99A3-063DFCD9C051}" type="presOf" srcId="{0F7D4642-ED84-41E1-A725-C9DDD5F90DAF}" destId="{3035539D-36BB-45C6-BB18-8B6A08301182}" srcOrd="0" destOrd="0" presId="urn:microsoft.com/office/officeart/2005/8/layout/cycle1"/>
    <dgm:cxn modelId="{FF8905EE-B1F0-46F1-88BA-035879AE7777}" type="presOf" srcId="{8629AD2E-4EA1-450F-9026-4BB856054152}" destId="{79DD3632-5560-4D70-A1F2-A50A7FB9D98E}" srcOrd="0" destOrd="0" presId="urn:microsoft.com/office/officeart/2005/8/layout/cycle1"/>
    <dgm:cxn modelId="{3BAEA83A-2584-43D5-9543-CB8736C28269}" srcId="{501E0A26-C692-49AA-8EA5-8EC54F825B3E}" destId="{7ECA1F5A-4A93-406A-AC5D-D2A18D480DCB}" srcOrd="5" destOrd="0" parTransId="{9AE0C903-3490-4BC5-8BE8-D76C0B5F24E0}" sibTransId="{44270976-4AB7-432C-BD24-0C64A1C3D020}"/>
    <dgm:cxn modelId="{012B32B8-A8B9-4DE6-ADA2-F5583352553B}" type="presOf" srcId="{1DF3AB8B-F8D5-4EB1-BDF5-FD04177D5D38}" destId="{E3EEE4F4-CBF3-497A-B892-E13508F86B0B}" srcOrd="0" destOrd="0" presId="urn:microsoft.com/office/officeart/2005/8/layout/cycle1"/>
    <dgm:cxn modelId="{2ED6589B-39E7-4AAD-BFC9-4251254D5435}" type="presOf" srcId="{F6AE27BD-796B-4B47-80E2-2BED379820CF}" destId="{3DF3DBEE-A082-48EF-97C1-3A3BB23B8B6F}" srcOrd="0" destOrd="0" presId="urn:microsoft.com/office/officeart/2005/8/layout/cycle1"/>
    <dgm:cxn modelId="{148580DE-16C8-469F-8F87-E615EC0B4AFF}" type="presOf" srcId="{44270976-4AB7-432C-BD24-0C64A1C3D020}" destId="{B9432C39-A269-4BE7-B4C0-7A2C3CD3BBC3}" srcOrd="0" destOrd="0" presId="urn:microsoft.com/office/officeart/2005/8/layout/cycle1"/>
    <dgm:cxn modelId="{D943B66A-E60E-4803-B5F3-ECE2D2A58F83}" type="presOf" srcId="{C04DA203-4C8B-4752-B139-5F8A69A707EB}" destId="{663E0E5E-95F4-483F-B18F-D1A6D8F6D3F1}" srcOrd="0" destOrd="0" presId="urn:microsoft.com/office/officeart/2005/8/layout/cycle1"/>
    <dgm:cxn modelId="{9841C104-93F8-4A6E-9ACA-0DA6FDDA0919}" type="presOf" srcId="{4E0AD7FF-CE0D-47AE-B413-A2EBE7ADD881}" destId="{09F378A5-294F-497F-BB60-24370218EAB0}" srcOrd="0" destOrd="0" presId="urn:microsoft.com/office/officeart/2005/8/layout/cycle1"/>
    <dgm:cxn modelId="{EE8D4AC2-1108-4814-9834-3A01A792BF47}" type="presOf" srcId="{501E0A26-C692-49AA-8EA5-8EC54F825B3E}" destId="{20174F30-C13B-4130-BA68-0AB7B1A3BE5A}" srcOrd="0" destOrd="0" presId="urn:microsoft.com/office/officeart/2005/8/layout/cycle1"/>
    <dgm:cxn modelId="{EEDB7239-CE94-46AD-8941-4A7EC09197A1}" type="presParOf" srcId="{20174F30-C13B-4130-BA68-0AB7B1A3BE5A}" destId="{D9B51D77-ED7B-46A0-B6C3-CCE8216088BC}" srcOrd="0" destOrd="0" presId="urn:microsoft.com/office/officeart/2005/8/layout/cycle1"/>
    <dgm:cxn modelId="{1B87CBC7-CA2E-45F3-ABED-8363B36F8A5C}" type="presParOf" srcId="{20174F30-C13B-4130-BA68-0AB7B1A3BE5A}" destId="{663E0E5E-95F4-483F-B18F-D1A6D8F6D3F1}" srcOrd="1" destOrd="0" presId="urn:microsoft.com/office/officeart/2005/8/layout/cycle1"/>
    <dgm:cxn modelId="{72FC6574-251F-4A29-9378-BDECFFFC3DC6}" type="presParOf" srcId="{20174F30-C13B-4130-BA68-0AB7B1A3BE5A}" destId="{3DF3DBEE-A082-48EF-97C1-3A3BB23B8B6F}" srcOrd="2" destOrd="0" presId="urn:microsoft.com/office/officeart/2005/8/layout/cycle1"/>
    <dgm:cxn modelId="{A4581B69-C09F-4BCA-A760-C8229A98310E}" type="presParOf" srcId="{20174F30-C13B-4130-BA68-0AB7B1A3BE5A}" destId="{CD521615-601C-4B57-BFB1-5B93D1CE8CCD}" srcOrd="3" destOrd="0" presId="urn:microsoft.com/office/officeart/2005/8/layout/cycle1"/>
    <dgm:cxn modelId="{D6E7E4D2-0888-428C-9DA1-122FD041300C}" type="presParOf" srcId="{20174F30-C13B-4130-BA68-0AB7B1A3BE5A}" destId="{3035539D-36BB-45C6-BB18-8B6A08301182}" srcOrd="4" destOrd="0" presId="urn:microsoft.com/office/officeart/2005/8/layout/cycle1"/>
    <dgm:cxn modelId="{23922647-301E-4DDC-91AA-ACAE285E1C24}" type="presParOf" srcId="{20174F30-C13B-4130-BA68-0AB7B1A3BE5A}" destId="{936C87C8-EB70-4618-AF27-F236973F0AB9}" srcOrd="5" destOrd="0" presId="urn:microsoft.com/office/officeart/2005/8/layout/cycle1"/>
    <dgm:cxn modelId="{B83DD000-43F1-4A06-BB10-2B9D7D3F8602}" type="presParOf" srcId="{20174F30-C13B-4130-BA68-0AB7B1A3BE5A}" destId="{A2135884-557B-4D6D-957B-4538EA90AE95}" srcOrd="6" destOrd="0" presId="urn:microsoft.com/office/officeart/2005/8/layout/cycle1"/>
    <dgm:cxn modelId="{36E635C8-C815-4252-9A49-7F4D3BDBE726}" type="presParOf" srcId="{20174F30-C13B-4130-BA68-0AB7B1A3BE5A}" destId="{79DD3632-5560-4D70-A1F2-A50A7FB9D98E}" srcOrd="7" destOrd="0" presId="urn:microsoft.com/office/officeart/2005/8/layout/cycle1"/>
    <dgm:cxn modelId="{E9AE7AC9-24E1-4666-83B3-70EC2E870775}" type="presParOf" srcId="{20174F30-C13B-4130-BA68-0AB7B1A3BE5A}" destId="{EAAFE257-93EC-46C9-A711-EA3464D86FD9}" srcOrd="8" destOrd="0" presId="urn:microsoft.com/office/officeart/2005/8/layout/cycle1"/>
    <dgm:cxn modelId="{C97BD67D-277D-4E18-88C3-AA6C4B4EEFC4}" type="presParOf" srcId="{20174F30-C13B-4130-BA68-0AB7B1A3BE5A}" destId="{B14D7216-4D34-49C6-B162-EE259F807B77}" srcOrd="9" destOrd="0" presId="urn:microsoft.com/office/officeart/2005/8/layout/cycle1"/>
    <dgm:cxn modelId="{82F08DF7-D13D-4D65-94B7-AA6C004196B2}" type="presParOf" srcId="{20174F30-C13B-4130-BA68-0AB7B1A3BE5A}" destId="{4BE89BBB-A834-4EE3-8C3F-C51F28A1ACA4}" srcOrd="10" destOrd="0" presId="urn:microsoft.com/office/officeart/2005/8/layout/cycle1"/>
    <dgm:cxn modelId="{3CB59C98-EF28-46D7-81D1-65F54AE0F56B}" type="presParOf" srcId="{20174F30-C13B-4130-BA68-0AB7B1A3BE5A}" destId="{09F378A5-294F-497F-BB60-24370218EAB0}" srcOrd="11" destOrd="0" presId="urn:microsoft.com/office/officeart/2005/8/layout/cycle1"/>
    <dgm:cxn modelId="{C4616065-EDAB-4AE6-8D94-C72FC68BDC23}" type="presParOf" srcId="{20174F30-C13B-4130-BA68-0AB7B1A3BE5A}" destId="{20B0A225-7EA7-49CB-9E02-99C65B6ACB3E}" srcOrd="12" destOrd="0" presId="urn:microsoft.com/office/officeart/2005/8/layout/cycle1"/>
    <dgm:cxn modelId="{9FDBBC4C-516F-473A-82BC-AF05662BCF9F}" type="presParOf" srcId="{20174F30-C13B-4130-BA68-0AB7B1A3BE5A}" destId="{E71564AF-32D9-4DCE-87ED-8802979D7604}" srcOrd="13" destOrd="0" presId="urn:microsoft.com/office/officeart/2005/8/layout/cycle1"/>
    <dgm:cxn modelId="{57A7E63A-E921-4CE6-9D7D-1ABA9F931CFE}" type="presParOf" srcId="{20174F30-C13B-4130-BA68-0AB7B1A3BE5A}" destId="{E3EEE4F4-CBF3-497A-B892-E13508F86B0B}" srcOrd="14" destOrd="0" presId="urn:microsoft.com/office/officeart/2005/8/layout/cycle1"/>
    <dgm:cxn modelId="{302A2FD3-D7E2-49A5-B8D7-C5B6D982CC19}" type="presParOf" srcId="{20174F30-C13B-4130-BA68-0AB7B1A3BE5A}" destId="{F58C6D09-4325-4B49-B097-3DC9F9C5A3FB}" srcOrd="15" destOrd="0" presId="urn:microsoft.com/office/officeart/2005/8/layout/cycle1"/>
    <dgm:cxn modelId="{0749DC01-95EE-488C-AA07-E2A231BD85EA}" type="presParOf" srcId="{20174F30-C13B-4130-BA68-0AB7B1A3BE5A}" destId="{7BD03F89-4F93-4FF6-BE95-1549DEF69D54}" srcOrd="16" destOrd="0" presId="urn:microsoft.com/office/officeart/2005/8/layout/cycle1"/>
    <dgm:cxn modelId="{43D9CD61-E50C-4441-9B99-2580D8A49D73}" type="presParOf" srcId="{20174F30-C13B-4130-BA68-0AB7B1A3BE5A}" destId="{B9432C39-A269-4BE7-B4C0-7A2C3CD3BB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1E0A26-C692-49AA-8EA5-8EC54F825B3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04DA203-4C8B-4752-B139-5F8A69A707EB}">
      <dgm:prSet/>
      <dgm:spPr>
        <a:xfrm>
          <a:off x="316397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gm:t>
    </dgm:pt>
    <dgm:pt modelId="{1610F2AB-6E99-4249-B5E8-A8ACCCAB9D30}" type="parTrans" cxnId="{62149BF7-ACC4-44D4-9714-F2859E9B248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F6AE27BD-796B-4B47-80E2-2BED379820CF}" type="sibTrans" cxnId="{62149BF7-ACC4-44D4-9714-F2859E9B2483}">
      <dgm:prSet/>
      <dgm:spPr>
        <a:xfrm>
          <a:off x="274440" y="1235671"/>
          <a:ext cx="4615256" cy="4615256"/>
        </a:xfr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F7D4642-ED84-41E1-A725-C9DDD5F90DAF}">
      <dgm:prSet/>
      <dgm:spPr>
        <a:xfrm>
          <a:off x="421804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gm:t>
    </dgm:pt>
    <dgm:pt modelId="{BADDBD98-658F-4C75-A60D-DA99FA08DFD5}" type="parTrans" cxnId="{740AD42D-9E25-46B1-9BE2-62FCB30EC76A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A60E74F-CECF-48E4-A336-CA1E266C1214}" type="sibTrans" cxnId="{740AD42D-9E25-46B1-9BE2-62FCB30EC76A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8629AD2E-4EA1-450F-9026-4BB856054152}">
      <dgm:prSet/>
      <dgm:spPr>
        <a:xfrm>
          <a:off x="316397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gm:t>
    </dgm:pt>
    <dgm:pt modelId="{D96743D0-1675-4612-AF3A-963A56704AF8}" type="parTrans" cxnId="{D3215BA6-EC46-48D5-891A-47B88783AF45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9980C1C-4EA8-4A7E-A23A-D87AAD68D56A}" type="sibTrans" cxnId="{D3215BA6-EC46-48D5-891A-47B88783AF45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7D3E9A3-9C62-4B2B-8247-461E6FEE3B86}">
      <dgm:prSet/>
      <dgm:spPr>
        <a:xfrm>
          <a:off x="105583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gm:t>
    </dgm:pt>
    <dgm:pt modelId="{EFEA3267-5965-4066-83C1-E8EFB5A468A1}" type="parTrans" cxnId="{25A8CFD8-5D21-4653-82AD-8C251A2A473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E0AD7FF-CE0D-47AE-B413-A2EBE7ADD881}" type="sibTrans" cxnId="{25A8CFD8-5D21-4653-82AD-8C251A2A473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3336D8DC-508F-48E1-8715-1B1766F117F6}">
      <dgm:prSet/>
      <dgm:spPr>
        <a:xfrm>
          <a:off x="176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gm:t>
    </dgm:pt>
    <dgm:pt modelId="{86DCAFF5-1FB0-47CF-9812-8BCA823FCB38}" type="parTrans" cxnId="{D527601D-AFEA-4E5B-8EA4-2C7C9D0DC606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1DF3AB8B-F8D5-4EB1-BDF5-FD04177D5D38}" type="sibTrans" cxnId="{D527601D-AFEA-4E5B-8EA4-2C7C9D0DC606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7ECA1F5A-4A93-406A-AC5D-D2A18D480DCB}">
      <dgm:prSet/>
      <dgm:spPr>
        <a:xfrm>
          <a:off x="105583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gm:t>
    </dgm:pt>
    <dgm:pt modelId="{9AE0C903-3490-4BC5-8BE8-D76C0B5F24E0}" type="parTrans" cxnId="{3BAEA83A-2584-43D5-9543-CB8736C28269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4270976-4AB7-432C-BD24-0C64A1C3D020}" type="sibTrans" cxnId="{3BAEA83A-2584-43D5-9543-CB8736C28269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0174F30-C13B-4130-BA68-0AB7B1A3BE5A}" type="pres">
      <dgm:prSet presAssocID="{501E0A26-C692-49AA-8EA5-8EC54F825B3E}" presName="cycle" presStyleCnt="0">
        <dgm:presLayoutVars>
          <dgm:dir/>
          <dgm:resizeHandles val="exact"/>
        </dgm:presLayoutVars>
      </dgm:prSet>
      <dgm:spPr/>
    </dgm:pt>
    <dgm:pt modelId="{D9B51D77-ED7B-46A0-B6C3-CCE8216088BC}" type="pres">
      <dgm:prSet presAssocID="{C04DA203-4C8B-4752-B139-5F8A69A707EB}" presName="dummy" presStyleCnt="0"/>
      <dgm:spPr/>
    </dgm:pt>
    <dgm:pt modelId="{663E0E5E-95F4-483F-B18F-D1A6D8F6D3F1}" type="pres">
      <dgm:prSet presAssocID="{C04DA203-4C8B-4752-B139-5F8A69A707EB}" presName="node" presStyleLbl="revTx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F3DBEE-A082-48EF-97C1-3A3BB23B8B6F}" type="pres">
      <dgm:prSet presAssocID="{F6AE27BD-796B-4B47-80E2-2BED379820CF}" presName="sibTrans" presStyleLbl="node1" presStyleIdx="0" presStyleCnt="6"/>
      <dgm:spPr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CD521615-601C-4B57-BFB1-5B93D1CE8CCD}" type="pres">
      <dgm:prSet presAssocID="{0F7D4642-ED84-41E1-A725-C9DDD5F90DAF}" presName="dummy" presStyleCnt="0"/>
      <dgm:spPr/>
    </dgm:pt>
    <dgm:pt modelId="{3035539D-36BB-45C6-BB18-8B6A08301182}" type="pres">
      <dgm:prSet presAssocID="{0F7D4642-ED84-41E1-A725-C9DDD5F90DAF}" presName="node" presStyleLbl="revTx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36C87C8-EB70-4618-AF27-F236973F0AB9}" type="pres">
      <dgm:prSet presAssocID="{0A60E74F-CECF-48E4-A336-CA1E266C1214}" presName="sibTrans" presStyleLbl="node1" presStyleIdx="1" presStyleCnt="6"/>
      <dgm:spPr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A2135884-557B-4D6D-957B-4538EA90AE95}" type="pres">
      <dgm:prSet presAssocID="{8629AD2E-4EA1-450F-9026-4BB856054152}" presName="dummy" presStyleCnt="0"/>
      <dgm:spPr/>
    </dgm:pt>
    <dgm:pt modelId="{79DD3632-5560-4D70-A1F2-A50A7FB9D98E}" type="pres">
      <dgm:prSet presAssocID="{8629AD2E-4EA1-450F-9026-4BB856054152}" presName="node" presStyleLbl="revTx" presStyleIdx="2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AFE257-93EC-46C9-A711-EA3464D86FD9}" type="pres">
      <dgm:prSet presAssocID="{49980C1C-4EA8-4A7E-A23A-D87AAD68D56A}" presName="sibTrans" presStyleLbl="node1" presStyleIdx="2" presStyleCnt="6"/>
      <dgm:spPr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B14D7216-4D34-49C6-B162-EE259F807B77}" type="pres">
      <dgm:prSet presAssocID="{27D3E9A3-9C62-4B2B-8247-461E6FEE3B86}" presName="dummy" presStyleCnt="0"/>
      <dgm:spPr/>
    </dgm:pt>
    <dgm:pt modelId="{4BE89BBB-A834-4EE3-8C3F-C51F28A1ACA4}" type="pres">
      <dgm:prSet presAssocID="{27D3E9A3-9C62-4B2B-8247-461E6FEE3B86}" presName="node" presStyleLbl="revTx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378A5-294F-497F-BB60-24370218EAB0}" type="pres">
      <dgm:prSet presAssocID="{4E0AD7FF-CE0D-47AE-B413-A2EBE7ADD881}" presName="sibTrans" presStyleLbl="node1" presStyleIdx="3" presStyleCnt="6"/>
      <dgm:spPr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20B0A225-7EA7-49CB-9E02-99C65B6ACB3E}" type="pres">
      <dgm:prSet presAssocID="{3336D8DC-508F-48E1-8715-1B1766F117F6}" presName="dummy" presStyleCnt="0"/>
      <dgm:spPr/>
    </dgm:pt>
    <dgm:pt modelId="{E71564AF-32D9-4DCE-87ED-8802979D7604}" type="pres">
      <dgm:prSet presAssocID="{3336D8DC-508F-48E1-8715-1B1766F117F6}" presName="node" presStyleLbl="revTx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EEE4F4-CBF3-497A-B892-E13508F86B0B}" type="pres">
      <dgm:prSet presAssocID="{1DF3AB8B-F8D5-4EB1-BDF5-FD04177D5D38}" presName="sibTrans" presStyleLbl="node1" presStyleIdx="4" presStyleCnt="6"/>
      <dgm:spPr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F58C6D09-4325-4B49-B097-3DC9F9C5A3FB}" type="pres">
      <dgm:prSet presAssocID="{7ECA1F5A-4A93-406A-AC5D-D2A18D480DCB}" presName="dummy" presStyleCnt="0"/>
      <dgm:spPr/>
    </dgm:pt>
    <dgm:pt modelId="{7BD03F89-4F93-4FF6-BE95-1549DEF69D54}" type="pres">
      <dgm:prSet presAssocID="{7ECA1F5A-4A93-406A-AC5D-D2A18D480DCB}" presName="node" presStyleLbl="revTx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432C39-A269-4BE7-B4C0-7A2C3CD3BBC3}" type="pres">
      <dgm:prSet presAssocID="{44270976-4AB7-432C-BD24-0C64A1C3D020}" presName="sibTrans" presStyleLbl="node1" presStyleIdx="5" presStyleCnt="6"/>
      <dgm:spPr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</dgm:spPr>
      <dgm:t>
        <a:bodyPr/>
        <a:lstStyle/>
        <a:p>
          <a:endParaRPr lang="en-US"/>
        </a:p>
      </dgm:t>
    </dgm:pt>
  </dgm:ptLst>
  <dgm:cxnLst>
    <dgm:cxn modelId="{D527601D-AFEA-4E5B-8EA4-2C7C9D0DC606}" srcId="{501E0A26-C692-49AA-8EA5-8EC54F825B3E}" destId="{3336D8DC-508F-48E1-8715-1B1766F117F6}" srcOrd="4" destOrd="0" parTransId="{86DCAFF5-1FB0-47CF-9812-8BCA823FCB38}" sibTransId="{1DF3AB8B-F8D5-4EB1-BDF5-FD04177D5D38}"/>
    <dgm:cxn modelId="{BBEB5202-852A-404F-91DA-2137AB1900CB}" type="presOf" srcId="{27D3E9A3-9C62-4B2B-8247-461E6FEE3B86}" destId="{4BE89BBB-A834-4EE3-8C3F-C51F28A1ACA4}" srcOrd="0" destOrd="0" presId="urn:microsoft.com/office/officeart/2005/8/layout/cycle1"/>
    <dgm:cxn modelId="{41FFCA60-7D0F-4220-B122-4D5BED0D3919}" type="presOf" srcId="{1DF3AB8B-F8D5-4EB1-BDF5-FD04177D5D38}" destId="{E3EEE4F4-CBF3-497A-B892-E13508F86B0B}" srcOrd="0" destOrd="0" presId="urn:microsoft.com/office/officeart/2005/8/layout/cycle1"/>
    <dgm:cxn modelId="{38F628B0-9681-4D49-8E18-2BA0CC6A8DE1}" type="presOf" srcId="{501E0A26-C692-49AA-8EA5-8EC54F825B3E}" destId="{20174F30-C13B-4130-BA68-0AB7B1A3BE5A}" srcOrd="0" destOrd="0" presId="urn:microsoft.com/office/officeart/2005/8/layout/cycle1"/>
    <dgm:cxn modelId="{40BC9EE3-C33B-4041-8969-FBEF0A09A038}" type="presOf" srcId="{49980C1C-4EA8-4A7E-A23A-D87AAD68D56A}" destId="{EAAFE257-93EC-46C9-A711-EA3464D86FD9}" srcOrd="0" destOrd="0" presId="urn:microsoft.com/office/officeart/2005/8/layout/cycle1"/>
    <dgm:cxn modelId="{50E22771-D6F1-4DAC-A620-79161EFCC37C}" type="presOf" srcId="{0F7D4642-ED84-41E1-A725-C9DDD5F90DAF}" destId="{3035539D-36BB-45C6-BB18-8B6A08301182}" srcOrd="0" destOrd="0" presId="urn:microsoft.com/office/officeart/2005/8/layout/cycle1"/>
    <dgm:cxn modelId="{FB4E10B9-7B25-4A02-8EF1-A5110BAE57B4}" type="presOf" srcId="{4E0AD7FF-CE0D-47AE-B413-A2EBE7ADD881}" destId="{09F378A5-294F-497F-BB60-24370218EAB0}" srcOrd="0" destOrd="0" presId="urn:microsoft.com/office/officeart/2005/8/layout/cycle1"/>
    <dgm:cxn modelId="{1B1ADDC6-9ADE-454F-A782-A2D30194D187}" type="presOf" srcId="{7ECA1F5A-4A93-406A-AC5D-D2A18D480DCB}" destId="{7BD03F89-4F93-4FF6-BE95-1549DEF69D54}" srcOrd="0" destOrd="0" presId="urn:microsoft.com/office/officeart/2005/8/layout/cycle1"/>
    <dgm:cxn modelId="{740AD42D-9E25-46B1-9BE2-62FCB30EC76A}" srcId="{501E0A26-C692-49AA-8EA5-8EC54F825B3E}" destId="{0F7D4642-ED84-41E1-A725-C9DDD5F90DAF}" srcOrd="1" destOrd="0" parTransId="{BADDBD98-658F-4C75-A60D-DA99FA08DFD5}" sibTransId="{0A60E74F-CECF-48E4-A336-CA1E266C1214}"/>
    <dgm:cxn modelId="{06D83E1C-5508-4A9A-A37D-E23DEE9DC80D}" type="presOf" srcId="{C04DA203-4C8B-4752-B139-5F8A69A707EB}" destId="{663E0E5E-95F4-483F-B18F-D1A6D8F6D3F1}" srcOrd="0" destOrd="0" presId="urn:microsoft.com/office/officeart/2005/8/layout/cycle1"/>
    <dgm:cxn modelId="{74208F53-A2A6-4934-A454-9A38050070A9}" type="presOf" srcId="{F6AE27BD-796B-4B47-80E2-2BED379820CF}" destId="{3DF3DBEE-A082-48EF-97C1-3A3BB23B8B6F}" srcOrd="0" destOrd="0" presId="urn:microsoft.com/office/officeart/2005/8/layout/cycle1"/>
    <dgm:cxn modelId="{44C179F3-1D37-4799-A413-CE65CEEE21C3}" type="presOf" srcId="{44270976-4AB7-432C-BD24-0C64A1C3D020}" destId="{B9432C39-A269-4BE7-B4C0-7A2C3CD3BBC3}" srcOrd="0" destOrd="0" presId="urn:microsoft.com/office/officeart/2005/8/layout/cycle1"/>
    <dgm:cxn modelId="{25A8CFD8-5D21-4653-82AD-8C251A2A4733}" srcId="{501E0A26-C692-49AA-8EA5-8EC54F825B3E}" destId="{27D3E9A3-9C62-4B2B-8247-461E6FEE3B86}" srcOrd="3" destOrd="0" parTransId="{EFEA3267-5965-4066-83C1-E8EFB5A468A1}" sibTransId="{4E0AD7FF-CE0D-47AE-B413-A2EBE7ADD881}"/>
    <dgm:cxn modelId="{DA966292-FC0A-4210-BDB0-2EAE93F9B8AC}" type="presOf" srcId="{8629AD2E-4EA1-450F-9026-4BB856054152}" destId="{79DD3632-5560-4D70-A1F2-A50A7FB9D98E}" srcOrd="0" destOrd="0" presId="urn:microsoft.com/office/officeart/2005/8/layout/cycle1"/>
    <dgm:cxn modelId="{7AFD1DDE-950F-42CF-99A5-05CED3FAEB4B}" type="presOf" srcId="{0A60E74F-CECF-48E4-A336-CA1E266C1214}" destId="{936C87C8-EB70-4618-AF27-F236973F0AB9}" srcOrd="0" destOrd="0" presId="urn:microsoft.com/office/officeart/2005/8/layout/cycle1"/>
    <dgm:cxn modelId="{D3215BA6-EC46-48D5-891A-47B88783AF45}" srcId="{501E0A26-C692-49AA-8EA5-8EC54F825B3E}" destId="{8629AD2E-4EA1-450F-9026-4BB856054152}" srcOrd="2" destOrd="0" parTransId="{D96743D0-1675-4612-AF3A-963A56704AF8}" sibTransId="{49980C1C-4EA8-4A7E-A23A-D87AAD68D56A}"/>
    <dgm:cxn modelId="{62149BF7-ACC4-44D4-9714-F2859E9B2483}" srcId="{501E0A26-C692-49AA-8EA5-8EC54F825B3E}" destId="{C04DA203-4C8B-4752-B139-5F8A69A707EB}" srcOrd="0" destOrd="0" parTransId="{1610F2AB-6E99-4249-B5E8-A8ACCCAB9D30}" sibTransId="{F6AE27BD-796B-4B47-80E2-2BED379820CF}"/>
    <dgm:cxn modelId="{34241F82-2B60-45FD-BB10-DA5E5F884DDE}" type="presOf" srcId="{3336D8DC-508F-48E1-8715-1B1766F117F6}" destId="{E71564AF-32D9-4DCE-87ED-8802979D7604}" srcOrd="0" destOrd="0" presId="urn:microsoft.com/office/officeart/2005/8/layout/cycle1"/>
    <dgm:cxn modelId="{3BAEA83A-2584-43D5-9543-CB8736C28269}" srcId="{501E0A26-C692-49AA-8EA5-8EC54F825B3E}" destId="{7ECA1F5A-4A93-406A-AC5D-D2A18D480DCB}" srcOrd="5" destOrd="0" parTransId="{9AE0C903-3490-4BC5-8BE8-D76C0B5F24E0}" sibTransId="{44270976-4AB7-432C-BD24-0C64A1C3D020}"/>
    <dgm:cxn modelId="{1CBFEA4C-1F44-431A-8B9B-4A5659DF355C}" type="presParOf" srcId="{20174F30-C13B-4130-BA68-0AB7B1A3BE5A}" destId="{D9B51D77-ED7B-46A0-B6C3-CCE8216088BC}" srcOrd="0" destOrd="0" presId="urn:microsoft.com/office/officeart/2005/8/layout/cycle1"/>
    <dgm:cxn modelId="{FF64225B-5595-4CF6-AB06-4B4C9CD0AEEA}" type="presParOf" srcId="{20174F30-C13B-4130-BA68-0AB7B1A3BE5A}" destId="{663E0E5E-95F4-483F-B18F-D1A6D8F6D3F1}" srcOrd="1" destOrd="0" presId="urn:microsoft.com/office/officeart/2005/8/layout/cycle1"/>
    <dgm:cxn modelId="{70C0856C-1E1F-4BE1-805E-821536275B7A}" type="presParOf" srcId="{20174F30-C13B-4130-BA68-0AB7B1A3BE5A}" destId="{3DF3DBEE-A082-48EF-97C1-3A3BB23B8B6F}" srcOrd="2" destOrd="0" presId="urn:microsoft.com/office/officeart/2005/8/layout/cycle1"/>
    <dgm:cxn modelId="{D8D7C25D-6421-41A8-B6A5-D00CFB9976AD}" type="presParOf" srcId="{20174F30-C13B-4130-BA68-0AB7B1A3BE5A}" destId="{CD521615-601C-4B57-BFB1-5B93D1CE8CCD}" srcOrd="3" destOrd="0" presId="urn:microsoft.com/office/officeart/2005/8/layout/cycle1"/>
    <dgm:cxn modelId="{8DA9639B-14BA-452F-B40E-164F58EEDD68}" type="presParOf" srcId="{20174F30-C13B-4130-BA68-0AB7B1A3BE5A}" destId="{3035539D-36BB-45C6-BB18-8B6A08301182}" srcOrd="4" destOrd="0" presId="urn:microsoft.com/office/officeart/2005/8/layout/cycle1"/>
    <dgm:cxn modelId="{9C8E0133-1BE9-447E-B4EA-AC66BEDF5154}" type="presParOf" srcId="{20174F30-C13B-4130-BA68-0AB7B1A3BE5A}" destId="{936C87C8-EB70-4618-AF27-F236973F0AB9}" srcOrd="5" destOrd="0" presId="urn:microsoft.com/office/officeart/2005/8/layout/cycle1"/>
    <dgm:cxn modelId="{E00946A3-6FD3-44DA-85D5-4FE5F2CE7D97}" type="presParOf" srcId="{20174F30-C13B-4130-BA68-0AB7B1A3BE5A}" destId="{A2135884-557B-4D6D-957B-4538EA90AE95}" srcOrd="6" destOrd="0" presId="urn:microsoft.com/office/officeart/2005/8/layout/cycle1"/>
    <dgm:cxn modelId="{FDE06C11-3B79-43C7-A934-A5556D2F9E22}" type="presParOf" srcId="{20174F30-C13B-4130-BA68-0AB7B1A3BE5A}" destId="{79DD3632-5560-4D70-A1F2-A50A7FB9D98E}" srcOrd="7" destOrd="0" presId="urn:microsoft.com/office/officeart/2005/8/layout/cycle1"/>
    <dgm:cxn modelId="{C66934F4-6501-4B6F-9F4D-6C729B2A249C}" type="presParOf" srcId="{20174F30-C13B-4130-BA68-0AB7B1A3BE5A}" destId="{EAAFE257-93EC-46C9-A711-EA3464D86FD9}" srcOrd="8" destOrd="0" presId="urn:microsoft.com/office/officeart/2005/8/layout/cycle1"/>
    <dgm:cxn modelId="{DF2CD1AD-BB9D-4F2B-9594-F653CD1B31AA}" type="presParOf" srcId="{20174F30-C13B-4130-BA68-0AB7B1A3BE5A}" destId="{B14D7216-4D34-49C6-B162-EE259F807B77}" srcOrd="9" destOrd="0" presId="urn:microsoft.com/office/officeart/2005/8/layout/cycle1"/>
    <dgm:cxn modelId="{6DEDB598-3443-444A-B983-AD792C6B980C}" type="presParOf" srcId="{20174F30-C13B-4130-BA68-0AB7B1A3BE5A}" destId="{4BE89BBB-A834-4EE3-8C3F-C51F28A1ACA4}" srcOrd="10" destOrd="0" presId="urn:microsoft.com/office/officeart/2005/8/layout/cycle1"/>
    <dgm:cxn modelId="{8209BB57-7930-43C9-B4C7-889B91F5AF2D}" type="presParOf" srcId="{20174F30-C13B-4130-BA68-0AB7B1A3BE5A}" destId="{09F378A5-294F-497F-BB60-24370218EAB0}" srcOrd="11" destOrd="0" presId="urn:microsoft.com/office/officeart/2005/8/layout/cycle1"/>
    <dgm:cxn modelId="{79E6E1E4-C542-450C-83FF-387155D966D2}" type="presParOf" srcId="{20174F30-C13B-4130-BA68-0AB7B1A3BE5A}" destId="{20B0A225-7EA7-49CB-9E02-99C65B6ACB3E}" srcOrd="12" destOrd="0" presId="urn:microsoft.com/office/officeart/2005/8/layout/cycle1"/>
    <dgm:cxn modelId="{C56096BA-0B14-40B7-8898-817FE03EDA5F}" type="presParOf" srcId="{20174F30-C13B-4130-BA68-0AB7B1A3BE5A}" destId="{E71564AF-32D9-4DCE-87ED-8802979D7604}" srcOrd="13" destOrd="0" presId="urn:microsoft.com/office/officeart/2005/8/layout/cycle1"/>
    <dgm:cxn modelId="{60183D3F-F418-416C-8B6B-BA070946C708}" type="presParOf" srcId="{20174F30-C13B-4130-BA68-0AB7B1A3BE5A}" destId="{E3EEE4F4-CBF3-497A-B892-E13508F86B0B}" srcOrd="14" destOrd="0" presId="urn:microsoft.com/office/officeart/2005/8/layout/cycle1"/>
    <dgm:cxn modelId="{93AABE6F-E66B-421E-A82B-D78F3E8F65E2}" type="presParOf" srcId="{20174F30-C13B-4130-BA68-0AB7B1A3BE5A}" destId="{F58C6D09-4325-4B49-B097-3DC9F9C5A3FB}" srcOrd="15" destOrd="0" presId="urn:microsoft.com/office/officeart/2005/8/layout/cycle1"/>
    <dgm:cxn modelId="{9EAAC73D-06A2-4776-9BEE-6A308131C749}" type="presParOf" srcId="{20174F30-C13B-4130-BA68-0AB7B1A3BE5A}" destId="{7BD03F89-4F93-4FF6-BE95-1549DEF69D54}" srcOrd="16" destOrd="0" presId="urn:microsoft.com/office/officeart/2005/8/layout/cycle1"/>
    <dgm:cxn modelId="{03AD322A-59E9-408C-85C7-F18D02FB4DE2}" type="presParOf" srcId="{20174F30-C13B-4130-BA68-0AB7B1A3BE5A}" destId="{B9432C39-A269-4BE7-B4C0-7A2C3CD3BB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1E0A26-C692-49AA-8EA5-8EC54F825B3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04DA203-4C8B-4752-B139-5F8A69A707EB}">
      <dgm:prSet/>
      <dgm:spPr>
        <a:xfrm>
          <a:off x="316397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gm:t>
    </dgm:pt>
    <dgm:pt modelId="{1610F2AB-6E99-4249-B5E8-A8ACCCAB9D30}" type="parTrans" cxnId="{62149BF7-ACC4-44D4-9714-F2859E9B248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F6AE27BD-796B-4B47-80E2-2BED379820CF}" type="sibTrans" cxnId="{62149BF7-ACC4-44D4-9714-F2859E9B2483}">
      <dgm:prSet/>
      <dgm:spPr>
        <a:xfrm>
          <a:off x="274440" y="1235671"/>
          <a:ext cx="4615256" cy="4615256"/>
        </a:xfr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F7D4642-ED84-41E1-A725-C9DDD5F90DAF}">
      <dgm:prSet/>
      <dgm:spPr>
        <a:xfrm>
          <a:off x="421804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gm:t>
    </dgm:pt>
    <dgm:pt modelId="{BADDBD98-658F-4C75-A60D-DA99FA08DFD5}" type="parTrans" cxnId="{740AD42D-9E25-46B1-9BE2-62FCB30EC76A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A60E74F-CECF-48E4-A336-CA1E266C1214}" type="sibTrans" cxnId="{740AD42D-9E25-46B1-9BE2-62FCB30EC76A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8629AD2E-4EA1-450F-9026-4BB856054152}">
      <dgm:prSet/>
      <dgm:spPr>
        <a:xfrm>
          <a:off x="316397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gm:t>
    </dgm:pt>
    <dgm:pt modelId="{D96743D0-1675-4612-AF3A-963A56704AF8}" type="parTrans" cxnId="{D3215BA6-EC46-48D5-891A-47B88783AF45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9980C1C-4EA8-4A7E-A23A-D87AAD68D56A}" type="sibTrans" cxnId="{D3215BA6-EC46-48D5-891A-47B88783AF45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7D3E9A3-9C62-4B2B-8247-461E6FEE3B86}">
      <dgm:prSet/>
      <dgm:spPr>
        <a:xfrm>
          <a:off x="105583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gm:t>
    </dgm:pt>
    <dgm:pt modelId="{EFEA3267-5965-4066-83C1-E8EFB5A468A1}" type="parTrans" cxnId="{25A8CFD8-5D21-4653-82AD-8C251A2A473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E0AD7FF-CE0D-47AE-B413-A2EBE7ADD881}" type="sibTrans" cxnId="{25A8CFD8-5D21-4653-82AD-8C251A2A473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3336D8DC-508F-48E1-8715-1B1766F117F6}">
      <dgm:prSet/>
      <dgm:spPr>
        <a:xfrm>
          <a:off x="176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gm:t>
    </dgm:pt>
    <dgm:pt modelId="{86DCAFF5-1FB0-47CF-9812-8BCA823FCB38}" type="parTrans" cxnId="{D527601D-AFEA-4E5B-8EA4-2C7C9D0DC606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1DF3AB8B-F8D5-4EB1-BDF5-FD04177D5D38}" type="sibTrans" cxnId="{D527601D-AFEA-4E5B-8EA4-2C7C9D0DC606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7ECA1F5A-4A93-406A-AC5D-D2A18D480DCB}">
      <dgm:prSet/>
      <dgm:spPr>
        <a:xfrm>
          <a:off x="105583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gm:t>
    </dgm:pt>
    <dgm:pt modelId="{9AE0C903-3490-4BC5-8BE8-D76C0B5F24E0}" type="parTrans" cxnId="{3BAEA83A-2584-43D5-9543-CB8736C28269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4270976-4AB7-432C-BD24-0C64A1C3D020}" type="sibTrans" cxnId="{3BAEA83A-2584-43D5-9543-CB8736C28269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0174F30-C13B-4130-BA68-0AB7B1A3BE5A}" type="pres">
      <dgm:prSet presAssocID="{501E0A26-C692-49AA-8EA5-8EC54F825B3E}" presName="cycle" presStyleCnt="0">
        <dgm:presLayoutVars>
          <dgm:dir/>
          <dgm:resizeHandles val="exact"/>
        </dgm:presLayoutVars>
      </dgm:prSet>
      <dgm:spPr/>
    </dgm:pt>
    <dgm:pt modelId="{D9B51D77-ED7B-46A0-B6C3-CCE8216088BC}" type="pres">
      <dgm:prSet presAssocID="{C04DA203-4C8B-4752-B139-5F8A69A707EB}" presName="dummy" presStyleCnt="0"/>
      <dgm:spPr/>
    </dgm:pt>
    <dgm:pt modelId="{663E0E5E-95F4-483F-B18F-D1A6D8F6D3F1}" type="pres">
      <dgm:prSet presAssocID="{C04DA203-4C8B-4752-B139-5F8A69A707EB}" presName="node" presStyleLbl="revTx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F3DBEE-A082-48EF-97C1-3A3BB23B8B6F}" type="pres">
      <dgm:prSet presAssocID="{F6AE27BD-796B-4B47-80E2-2BED379820CF}" presName="sibTrans" presStyleLbl="node1" presStyleIdx="0" presStyleCnt="6"/>
      <dgm:spPr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CD521615-601C-4B57-BFB1-5B93D1CE8CCD}" type="pres">
      <dgm:prSet presAssocID="{0F7D4642-ED84-41E1-A725-C9DDD5F90DAF}" presName="dummy" presStyleCnt="0"/>
      <dgm:spPr/>
    </dgm:pt>
    <dgm:pt modelId="{3035539D-36BB-45C6-BB18-8B6A08301182}" type="pres">
      <dgm:prSet presAssocID="{0F7D4642-ED84-41E1-A725-C9DDD5F90DAF}" presName="node" presStyleLbl="revTx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36C87C8-EB70-4618-AF27-F236973F0AB9}" type="pres">
      <dgm:prSet presAssocID="{0A60E74F-CECF-48E4-A336-CA1E266C1214}" presName="sibTrans" presStyleLbl="node1" presStyleIdx="1" presStyleCnt="6"/>
      <dgm:spPr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A2135884-557B-4D6D-957B-4538EA90AE95}" type="pres">
      <dgm:prSet presAssocID="{8629AD2E-4EA1-450F-9026-4BB856054152}" presName="dummy" presStyleCnt="0"/>
      <dgm:spPr/>
    </dgm:pt>
    <dgm:pt modelId="{79DD3632-5560-4D70-A1F2-A50A7FB9D98E}" type="pres">
      <dgm:prSet presAssocID="{8629AD2E-4EA1-450F-9026-4BB856054152}" presName="node" presStyleLbl="revTx" presStyleIdx="2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AFE257-93EC-46C9-A711-EA3464D86FD9}" type="pres">
      <dgm:prSet presAssocID="{49980C1C-4EA8-4A7E-A23A-D87AAD68D56A}" presName="sibTrans" presStyleLbl="node1" presStyleIdx="2" presStyleCnt="6"/>
      <dgm:spPr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B14D7216-4D34-49C6-B162-EE259F807B77}" type="pres">
      <dgm:prSet presAssocID="{27D3E9A3-9C62-4B2B-8247-461E6FEE3B86}" presName="dummy" presStyleCnt="0"/>
      <dgm:spPr/>
    </dgm:pt>
    <dgm:pt modelId="{4BE89BBB-A834-4EE3-8C3F-C51F28A1ACA4}" type="pres">
      <dgm:prSet presAssocID="{27D3E9A3-9C62-4B2B-8247-461E6FEE3B86}" presName="node" presStyleLbl="revTx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378A5-294F-497F-BB60-24370218EAB0}" type="pres">
      <dgm:prSet presAssocID="{4E0AD7FF-CE0D-47AE-B413-A2EBE7ADD881}" presName="sibTrans" presStyleLbl="node1" presStyleIdx="3" presStyleCnt="6"/>
      <dgm:spPr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20B0A225-7EA7-49CB-9E02-99C65B6ACB3E}" type="pres">
      <dgm:prSet presAssocID="{3336D8DC-508F-48E1-8715-1B1766F117F6}" presName="dummy" presStyleCnt="0"/>
      <dgm:spPr/>
    </dgm:pt>
    <dgm:pt modelId="{E71564AF-32D9-4DCE-87ED-8802979D7604}" type="pres">
      <dgm:prSet presAssocID="{3336D8DC-508F-48E1-8715-1B1766F117F6}" presName="node" presStyleLbl="revTx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EEE4F4-CBF3-497A-B892-E13508F86B0B}" type="pres">
      <dgm:prSet presAssocID="{1DF3AB8B-F8D5-4EB1-BDF5-FD04177D5D38}" presName="sibTrans" presStyleLbl="node1" presStyleIdx="4" presStyleCnt="6"/>
      <dgm:spPr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F58C6D09-4325-4B49-B097-3DC9F9C5A3FB}" type="pres">
      <dgm:prSet presAssocID="{7ECA1F5A-4A93-406A-AC5D-D2A18D480DCB}" presName="dummy" presStyleCnt="0"/>
      <dgm:spPr/>
    </dgm:pt>
    <dgm:pt modelId="{7BD03F89-4F93-4FF6-BE95-1549DEF69D54}" type="pres">
      <dgm:prSet presAssocID="{7ECA1F5A-4A93-406A-AC5D-D2A18D480DCB}" presName="node" presStyleLbl="revTx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432C39-A269-4BE7-B4C0-7A2C3CD3BBC3}" type="pres">
      <dgm:prSet presAssocID="{44270976-4AB7-432C-BD24-0C64A1C3D020}" presName="sibTrans" presStyleLbl="node1" presStyleIdx="5" presStyleCnt="6"/>
      <dgm:spPr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</dgm:spPr>
      <dgm:t>
        <a:bodyPr/>
        <a:lstStyle/>
        <a:p>
          <a:endParaRPr lang="en-US"/>
        </a:p>
      </dgm:t>
    </dgm:pt>
  </dgm:ptLst>
  <dgm:cxnLst>
    <dgm:cxn modelId="{F7889C6E-1F3B-4CC7-99C7-EF613E26EF7C}" type="presOf" srcId="{7ECA1F5A-4A93-406A-AC5D-D2A18D480DCB}" destId="{7BD03F89-4F93-4FF6-BE95-1549DEF69D54}" srcOrd="0" destOrd="0" presId="urn:microsoft.com/office/officeart/2005/8/layout/cycle1"/>
    <dgm:cxn modelId="{266DAC2C-B313-4E7C-A9D6-FFA4CEB357DB}" type="presOf" srcId="{0A60E74F-CECF-48E4-A336-CA1E266C1214}" destId="{936C87C8-EB70-4618-AF27-F236973F0AB9}" srcOrd="0" destOrd="0" presId="urn:microsoft.com/office/officeart/2005/8/layout/cycle1"/>
    <dgm:cxn modelId="{AA6AC2A7-6ADA-4174-A2BF-851CABD82B70}" type="presOf" srcId="{27D3E9A3-9C62-4B2B-8247-461E6FEE3B86}" destId="{4BE89BBB-A834-4EE3-8C3F-C51F28A1ACA4}" srcOrd="0" destOrd="0" presId="urn:microsoft.com/office/officeart/2005/8/layout/cycle1"/>
    <dgm:cxn modelId="{25A8CFD8-5D21-4653-82AD-8C251A2A4733}" srcId="{501E0A26-C692-49AA-8EA5-8EC54F825B3E}" destId="{27D3E9A3-9C62-4B2B-8247-461E6FEE3B86}" srcOrd="3" destOrd="0" parTransId="{EFEA3267-5965-4066-83C1-E8EFB5A468A1}" sibTransId="{4E0AD7FF-CE0D-47AE-B413-A2EBE7ADD881}"/>
    <dgm:cxn modelId="{62149BF7-ACC4-44D4-9714-F2859E9B2483}" srcId="{501E0A26-C692-49AA-8EA5-8EC54F825B3E}" destId="{C04DA203-4C8B-4752-B139-5F8A69A707EB}" srcOrd="0" destOrd="0" parTransId="{1610F2AB-6E99-4249-B5E8-A8ACCCAB9D30}" sibTransId="{F6AE27BD-796B-4B47-80E2-2BED379820CF}"/>
    <dgm:cxn modelId="{D527601D-AFEA-4E5B-8EA4-2C7C9D0DC606}" srcId="{501E0A26-C692-49AA-8EA5-8EC54F825B3E}" destId="{3336D8DC-508F-48E1-8715-1B1766F117F6}" srcOrd="4" destOrd="0" parTransId="{86DCAFF5-1FB0-47CF-9812-8BCA823FCB38}" sibTransId="{1DF3AB8B-F8D5-4EB1-BDF5-FD04177D5D38}"/>
    <dgm:cxn modelId="{9DB1BAC8-D56C-445D-86B5-B81699578BD2}" type="presOf" srcId="{501E0A26-C692-49AA-8EA5-8EC54F825B3E}" destId="{20174F30-C13B-4130-BA68-0AB7B1A3BE5A}" srcOrd="0" destOrd="0" presId="urn:microsoft.com/office/officeart/2005/8/layout/cycle1"/>
    <dgm:cxn modelId="{11361567-7141-4D09-A430-8349D51D09EF}" type="presOf" srcId="{8629AD2E-4EA1-450F-9026-4BB856054152}" destId="{79DD3632-5560-4D70-A1F2-A50A7FB9D98E}" srcOrd="0" destOrd="0" presId="urn:microsoft.com/office/officeart/2005/8/layout/cycle1"/>
    <dgm:cxn modelId="{46DD4B36-9655-45F3-99F7-372B3DE65F75}" type="presOf" srcId="{F6AE27BD-796B-4B47-80E2-2BED379820CF}" destId="{3DF3DBEE-A082-48EF-97C1-3A3BB23B8B6F}" srcOrd="0" destOrd="0" presId="urn:microsoft.com/office/officeart/2005/8/layout/cycle1"/>
    <dgm:cxn modelId="{D65010BF-BA5D-4F5B-8A3D-1FBAD789900F}" type="presOf" srcId="{49980C1C-4EA8-4A7E-A23A-D87AAD68D56A}" destId="{EAAFE257-93EC-46C9-A711-EA3464D86FD9}" srcOrd="0" destOrd="0" presId="urn:microsoft.com/office/officeart/2005/8/layout/cycle1"/>
    <dgm:cxn modelId="{CB4F3204-BC4E-442B-8C6A-7867A8386FCC}" type="presOf" srcId="{4E0AD7FF-CE0D-47AE-B413-A2EBE7ADD881}" destId="{09F378A5-294F-497F-BB60-24370218EAB0}" srcOrd="0" destOrd="0" presId="urn:microsoft.com/office/officeart/2005/8/layout/cycle1"/>
    <dgm:cxn modelId="{080170AB-1F23-4444-A404-060DE6957B85}" type="presOf" srcId="{C04DA203-4C8B-4752-B139-5F8A69A707EB}" destId="{663E0E5E-95F4-483F-B18F-D1A6D8F6D3F1}" srcOrd="0" destOrd="0" presId="urn:microsoft.com/office/officeart/2005/8/layout/cycle1"/>
    <dgm:cxn modelId="{D3215BA6-EC46-48D5-891A-47B88783AF45}" srcId="{501E0A26-C692-49AA-8EA5-8EC54F825B3E}" destId="{8629AD2E-4EA1-450F-9026-4BB856054152}" srcOrd="2" destOrd="0" parTransId="{D96743D0-1675-4612-AF3A-963A56704AF8}" sibTransId="{49980C1C-4EA8-4A7E-A23A-D87AAD68D56A}"/>
    <dgm:cxn modelId="{740AD42D-9E25-46B1-9BE2-62FCB30EC76A}" srcId="{501E0A26-C692-49AA-8EA5-8EC54F825B3E}" destId="{0F7D4642-ED84-41E1-A725-C9DDD5F90DAF}" srcOrd="1" destOrd="0" parTransId="{BADDBD98-658F-4C75-A60D-DA99FA08DFD5}" sibTransId="{0A60E74F-CECF-48E4-A336-CA1E266C1214}"/>
    <dgm:cxn modelId="{FDC27E94-F1D9-4D3C-B146-B480BC41C896}" type="presOf" srcId="{0F7D4642-ED84-41E1-A725-C9DDD5F90DAF}" destId="{3035539D-36BB-45C6-BB18-8B6A08301182}" srcOrd="0" destOrd="0" presId="urn:microsoft.com/office/officeart/2005/8/layout/cycle1"/>
    <dgm:cxn modelId="{C862C9B0-E717-49AB-B057-D1AEEC4BEA08}" type="presOf" srcId="{3336D8DC-508F-48E1-8715-1B1766F117F6}" destId="{E71564AF-32D9-4DCE-87ED-8802979D7604}" srcOrd="0" destOrd="0" presId="urn:microsoft.com/office/officeart/2005/8/layout/cycle1"/>
    <dgm:cxn modelId="{BE1EEDE2-60EE-42DD-835E-804D0FC060E2}" type="presOf" srcId="{1DF3AB8B-F8D5-4EB1-BDF5-FD04177D5D38}" destId="{E3EEE4F4-CBF3-497A-B892-E13508F86B0B}" srcOrd="0" destOrd="0" presId="urn:microsoft.com/office/officeart/2005/8/layout/cycle1"/>
    <dgm:cxn modelId="{3BAEA83A-2584-43D5-9543-CB8736C28269}" srcId="{501E0A26-C692-49AA-8EA5-8EC54F825B3E}" destId="{7ECA1F5A-4A93-406A-AC5D-D2A18D480DCB}" srcOrd="5" destOrd="0" parTransId="{9AE0C903-3490-4BC5-8BE8-D76C0B5F24E0}" sibTransId="{44270976-4AB7-432C-BD24-0C64A1C3D020}"/>
    <dgm:cxn modelId="{92A4F484-E2A4-46BD-AF8E-11D1929A0019}" type="presOf" srcId="{44270976-4AB7-432C-BD24-0C64A1C3D020}" destId="{B9432C39-A269-4BE7-B4C0-7A2C3CD3BBC3}" srcOrd="0" destOrd="0" presId="urn:microsoft.com/office/officeart/2005/8/layout/cycle1"/>
    <dgm:cxn modelId="{D108D633-95C4-4613-AF8E-CC1D3F3B7CEF}" type="presParOf" srcId="{20174F30-C13B-4130-BA68-0AB7B1A3BE5A}" destId="{D9B51D77-ED7B-46A0-B6C3-CCE8216088BC}" srcOrd="0" destOrd="0" presId="urn:microsoft.com/office/officeart/2005/8/layout/cycle1"/>
    <dgm:cxn modelId="{E66F1AB3-C179-4A2D-9393-9B6B80747060}" type="presParOf" srcId="{20174F30-C13B-4130-BA68-0AB7B1A3BE5A}" destId="{663E0E5E-95F4-483F-B18F-D1A6D8F6D3F1}" srcOrd="1" destOrd="0" presId="urn:microsoft.com/office/officeart/2005/8/layout/cycle1"/>
    <dgm:cxn modelId="{D2BB1B9C-45C2-4844-9CA2-AEBA0EA0DC59}" type="presParOf" srcId="{20174F30-C13B-4130-BA68-0AB7B1A3BE5A}" destId="{3DF3DBEE-A082-48EF-97C1-3A3BB23B8B6F}" srcOrd="2" destOrd="0" presId="urn:microsoft.com/office/officeart/2005/8/layout/cycle1"/>
    <dgm:cxn modelId="{ABC920E7-29BD-407A-8AE3-B10D9458E40B}" type="presParOf" srcId="{20174F30-C13B-4130-BA68-0AB7B1A3BE5A}" destId="{CD521615-601C-4B57-BFB1-5B93D1CE8CCD}" srcOrd="3" destOrd="0" presId="urn:microsoft.com/office/officeart/2005/8/layout/cycle1"/>
    <dgm:cxn modelId="{FE9C4654-B497-4197-89AF-E8DA6F10D245}" type="presParOf" srcId="{20174F30-C13B-4130-BA68-0AB7B1A3BE5A}" destId="{3035539D-36BB-45C6-BB18-8B6A08301182}" srcOrd="4" destOrd="0" presId="urn:microsoft.com/office/officeart/2005/8/layout/cycle1"/>
    <dgm:cxn modelId="{410EF355-E8DB-48E5-90BB-8A2FA47FCDEA}" type="presParOf" srcId="{20174F30-C13B-4130-BA68-0AB7B1A3BE5A}" destId="{936C87C8-EB70-4618-AF27-F236973F0AB9}" srcOrd="5" destOrd="0" presId="urn:microsoft.com/office/officeart/2005/8/layout/cycle1"/>
    <dgm:cxn modelId="{A2B6B72D-B2A8-490F-8B38-53EAC502E41E}" type="presParOf" srcId="{20174F30-C13B-4130-BA68-0AB7B1A3BE5A}" destId="{A2135884-557B-4D6D-957B-4538EA90AE95}" srcOrd="6" destOrd="0" presId="urn:microsoft.com/office/officeart/2005/8/layout/cycle1"/>
    <dgm:cxn modelId="{6BB60365-B020-4A39-A90A-A2BB537AFD24}" type="presParOf" srcId="{20174F30-C13B-4130-BA68-0AB7B1A3BE5A}" destId="{79DD3632-5560-4D70-A1F2-A50A7FB9D98E}" srcOrd="7" destOrd="0" presId="urn:microsoft.com/office/officeart/2005/8/layout/cycle1"/>
    <dgm:cxn modelId="{CCF6359A-3E2E-4E1A-AE84-F4FD988FF498}" type="presParOf" srcId="{20174F30-C13B-4130-BA68-0AB7B1A3BE5A}" destId="{EAAFE257-93EC-46C9-A711-EA3464D86FD9}" srcOrd="8" destOrd="0" presId="urn:microsoft.com/office/officeart/2005/8/layout/cycle1"/>
    <dgm:cxn modelId="{411B2667-E40D-4A89-AE16-1E6B23341B07}" type="presParOf" srcId="{20174F30-C13B-4130-BA68-0AB7B1A3BE5A}" destId="{B14D7216-4D34-49C6-B162-EE259F807B77}" srcOrd="9" destOrd="0" presId="urn:microsoft.com/office/officeart/2005/8/layout/cycle1"/>
    <dgm:cxn modelId="{F51ABEEC-01E6-45B8-88C5-37C390695252}" type="presParOf" srcId="{20174F30-C13B-4130-BA68-0AB7B1A3BE5A}" destId="{4BE89BBB-A834-4EE3-8C3F-C51F28A1ACA4}" srcOrd="10" destOrd="0" presId="urn:microsoft.com/office/officeart/2005/8/layout/cycle1"/>
    <dgm:cxn modelId="{6324BCAF-0E2D-475B-84D1-F8A5B3F7D703}" type="presParOf" srcId="{20174F30-C13B-4130-BA68-0AB7B1A3BE5A}" destId="{09F378A5-294F-497F-BB60-24370218EAB0}" srcOrd="11" destOrd="0" presId="urn:microsoft.com/office/officeart/2005/8/layout/cycle1"/>
    <dgm:cxn modelId="{B787D404-2A64-4E4F-8CE8-F62EB1B9B8C7}" type="presParOf" srcId="{20174F30-C13B-4130-BA68-0AB7B1A3BE5A}" destId="{20B0A225-7EA7-49CB-9E02-99C65B6ACB3E}" srcOrd="12" destOrd="0" presId="urn:microsoft.com/office/officeart/2005/8/layout/cycle1"/>
    <dgm:cxn modelId="{EDE64D0E-068A-4FF5-8F0E-F04978794352}" type="presParOf" srcId="{20174F30-C13B-4130-BA68-0AB7B1A3BE5A}" destId="{E71564AF-32D9-4DCE-87ED-8802979D7604}" srcOrd="13" destOrd="0" presId="urn:microsoft.com/office/officeart/2005/8/layout/cycle1"/>
    <dgm:cxn modelId="{1EAAFBE4-989F-4AAE-B737-DD0FE66322BE}" type="presParOf" srcId="{20174F30-C13B-4130-BA68-0AB7B1A3BE5A}" destId="{E3EEE4F4-CBF3-497A-B892-E13508F86B0B}" srcOrd="14" destOrd="0" presId="urn:microsoft.com/office/officeart/2005/8/layout/cycle1"/>
    <dgm:cxn modelId="{A220F1B2-851B-4E03-BCA0-BFB18A56AB80}" type="presParOf" srcId="{20174F30-C13B-4130-BA68-0AB7B1A3BE5A}" destId="{F58C6D09-4325-4B49-B097-3DC9F9C5A3FB}" srcOrd="15" destOrd="0" presId="urn:microsoft.com/office/officeart/2005/8/layout/cycle1"/>
    <dgm:cxn modelId="{AFBE824D-ACD5-4897-A52E-20EFE012C56F}" type="presParOf" srcId="{20174F30-C13B-4130-BA68-0AB7B1A3BE5A}" destId="{7BD03F89-4F93-4FF6-BE95-1549DEF69D54}" srcOrd="16" destOrd="0" presId="urn:microsoft.com/office/officeart/2005/8/layout/cycle1"/>
    <dgm:cxn modelId="{7D299851-78BF-4410-983E-4FE52F12D4C8}" type="presParOf" srcId="{20174F30-C13B-4130-BA68-0AB7B1A3BE5A}" destId="{B9432C39-A269-4BE7-B4C0-7A2C3CD3BB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1E0A26-C692-49AA-8EA5-8EC54F825B3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04DA203-4C8B-4752-B139-5F8A69A707EB}">
      <dgm:prSet/>
      <dgm:spPr>
        <a:xfrm>
          <a:off x="316397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gm:t>
    </dgm:pt>
    <dgm:pt modelId="{1610F2AB-6E99-4249-B5E8-A8ACCCAB9D30}" type="parTrans" cxnId="{62149BF7-ACC4-44D4-9714-F2859E9B248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F6AE27BD-796B-4B47-80E2-2BED379820CF}" type="sibTrans" cxnId="{62149BF7-ACC4-44D4-9714-F2859E9B2483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F7D4642-ED84-41E1-A725-C9DDD5F90DAF}">
      <dgm:prSet/>
      <dgm:spPr>
        <a:xfrm>
          <a:off x="421804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gm:t>
    </dgm:pt>
    <dgm:pt modelId="{BADDBD98-658F-4C75-A60D-DA99FA08DFD5}" type="parTrans" cxnId="{740AD42D-9E25-46B1-9BE2-62FCB30EC76A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A60E74F-CECF-48E4-A336-CA1E266C1214}" type="sibTrans" cxnId="{740AD42D-9E25-46B1-9BE2-62FCB30EC76A}">
      <dgm:prSet/>
      <dgm:spPr>
        <a:xfrm>
          <a:off x="274440" y="1235671"/>
          <a:ext cx="4615256" cy="4615256"/>
        </a:xfr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8629AD2E-4EA1-450F-9026-4BB856054152}">
      <dgm:prSet/>
      <dgm:spPr>
        <a:xfrm>
          <a:off x="316397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gm:t>
    </dgm:pt>
    <dgm:pt modelId="{D96743D0-1675-4612-AF3A-963A56704AF8}" type="parTrans" cxnId="{D3215BA6-EC46-48D5-891A-47B88783AF45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9980C1C-4EA8-4A7E-A23A-D87AAD68D56A}" type="sibTrans" cxnId="{D3215BA6-EC46-48D5-891A-47B88783AF45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7D3E9A3-9C62-4B2B-8247-461E6FEE3B86}">
      <dgm:prSet/>
      <dgm:spPr>
        <a:xfrm>
          <a:off x="105583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gm:t>
    </dgm:pt>
    <dgm:pt modelId="{EFEA3267-5965-4066-83C1-E8EFB5A468A1}" type="parTrans" cxnId="{25A8CFD8-5D21-4653-82AD-8C251A2A473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E0AD7FF-CE0D-47AE-B413-A2EBE7ADD881}" type="sibTrans" cxnId="{25A8CFD8-5D21-4653-82AD-8C251A2A473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3336D8DC-508F-48E1-8715-1B1766F117F6}">
      <dgm:prSet/>
      <dgm:spPr>
        <a:xfrm>
          <a:off x="176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gm:t>
    </dgm:pt>
    <dgm:pt modelId="{86DCAFF5-1FB0-47CF-9812-8BCA823FCB38}" type="parTrans" cxnId="{D527601D-AFEA-4E5B-8EA4-2C7C9D0DC606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1DF3AB8B-F8D5-4EB1-BDF5-FD04177D5D38}" type="sibTrans" cxnId="{D527601D-AFEA-4E5B-8EA4-2C7C9D0DC606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7ECA1F5A-4A93-406A-AC5D-D2A18D480DCB}">
      <dgm:prSet/>
      <dgm:spPr>
        <a:xfrm>
          <a:off x="105583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gm:t>
    </dgm:pt>
    <dgm:pt modelId="{9AE0C903-3490-4BC5-8BE8-D76C0B5F24E0}" type="parTrans" cxnId="{3BAEA83A-2584-43D5-9543-CB8736C28269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4270976-4AB7-432C-BD24-0C64A1C3D020}" type="sibTrans" cxnId="{3BAEA83A-2584-43D5-9543-CB8736C28269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0174F30-C13B-4130-BA68-0AB7B1A3BE5A}" type="pres">
      <dgm:prSet presAssocID="{501E0A26-C692-49AA-8EA5-8EC54F825B3E}" presName="cycle" presStyleCnt="0">
        <dgm:presLayoutVars>
          <dgm:dir/>
          <dgm:resizeHandles val="exact"/>
        </dgm:presLayoutVars>
      </dgm:prSet>
      <dgm:spPr/>
    </dgm:pt>
    <dgm:pt modelId="{D9B51D77-ED7B-46A0-B6C3-CCE8216088BC}" type="pres">
      <dgm:prSet presAssocID="{C04DA203-4C8B-4752-B139-5F8A69A707EB}" presName="dummy" presStyleCnt="0"/>
      <dgm:spPr/>
    </dgm:pt>
    <dgm:pt modelId="{663E0E5E-95F4-483F-B18F-D1A6D8F6D3F1}" type="pres">
      <dgm:prSet presAssocID="{C04DA203-4C8B-4752-B139-5F8A69A707EB}" presName="node" presStyleLbl="revTx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F3DBEE-A082-48EF-97C1-3A3BB23B8B6F}" type="pres">
      <dgm:prSet presAssocID="{F6AE27BD-796B-4B47-80E2-2BED379820CF}" presName="sibTrans" presStyleLbl="node1" presStyleIdx="0" presStyleCnt="6"/>
      <dgm:spPr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CD521615-601C-4B57-BFB1-5B93D1CE8CCD}" type="pres">
      <dgm:prSet presAssocID="{0F7D4642-ED84-41E1-A725-C9DDD5F90DAF}" presName="dummy" presStyleCnt="0"/>
      <dgm:spPr/>
    </dgm:pt>
    <dgm:pt modelId="{3035539D-36BB-45C6-BB18-8B6A08301182}" type="pres">
      <dgm:prSet presAssocID="{0F7D4642-ED84-41E1-A725-C9DDD5F90DAF}" presName="node" presStyleLbl="revTx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36C87C8-EB70-4618-AF27-F236973F0AB9}" type="pres">
      <dgm:prSet presAssocID="{0A60E74F-CECF-48E4-A336-CA1E266C1214}" presName="sibTrans" presStyleLbl="node1" presStyleIdx="1" presStyleCnt="6"/>
      <dgm:spPr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A2135884-557B-4D6D-957B-4538EA90AE95}" type="pres">
      <dgm:prSet presAssocID="{8629AD2E-4EA1-450F-9026-4BB856054152}" presName="dummy" presStyleCnt="0"/>
      <dgm:spPr/>
    </dgm:pt>
    <dgm:pt modelId="{79DD3632-5560-4D70-A1F2-A50A7FB9D98E}" type="pres">
      <dgm:prSet presAssocID="{8629AD2E-4EA1-450F-9026-4BB856054152}" presName="node" presStyleLbl="revTx" presStyleIdx="2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AFE257-93EC-46C9-A711-EA3464D86FD9}" type="pres">
      <dgm:prSet presAssocID="{49980C1C-4EA8-4A7E-A23A-D87AAD68D56A}" presName="sibTrans" presStyleLbl="node1" presStyleIdx="2" presStyleCnt="6"/>
      <dgm:spPr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B14D7216-4D34-49C6-B162-EE259F807B77}" type="pres">
      <dgm:prSet presAssocID="{27D3E9A3-9C62-4B2B-8247-461E6FEE3B86}" presName="dummy" presStyleCnt="0"/>
      <dgm:spPr/>
    </dgm:pt>
    <dgm:pt modelId="{4BE89BBB-A834-4EE3-8C3F-C51F28A1ACA4}" type="pres">
      <dgm:prSet presAssocID="{27D3E9A3-9C62-4B2B-8247-461E6FEE3B86}" presName="node" presStyleLbl="revTx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378A5-294F-497F-BB60-24370218EAB0}" type="pres">
      <dgm:prSet presAssocID="{4E0AD7FF-CE0D-47AE-B413-A2EBE7ADD881}" presName="sibTrans" presStyleLbl="node1" presStyleIdx="3" presStyleCnt="6"/>
      <dgm:spPr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20B0A225-7EA7-49CB-9E02-99C65B6ACB3E}" type="pres">
      <dgm:prSet presAssocID="{3336D8DC-508F-48E1-8715-1B1766F117F6}" presName="dummy" presStyleCnt="0"/>
      <dgm:spPr/>
    </dgm:pt>
    <dgm:pt modelId="{E71564AF-32D9-4DCE-87ED-8802979D7604}" type="pres">
      <dgm:prSet presAssocID="{3336D8DC-508F-48E1-8715-1B1766F117F6}" presName="node" presStyleLbl="revTx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EEE4F4-CBF3-497A-B892-E13508F86B0B}" type="pres">
      <dgm:prSet presAssocID="{1DF3AB8B-F8D5-4EB1-BDF5-FD04177D5D38}" presName="sibTrans" presStyleLbl="node1" presStyleIdx="4" presStyleCnt="6"/>
      <dgm:spPr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F58C6D09-4325-4B49-B097-3DC9F9C5A3FB}" type="pres">
      <dgm:prSet presAssocID="{7ECA1F5A-4A93-406A-AC5D-D2A18D480DCB}" presName="dummy" presStyleCnt="0"/>
      <dgm:spPr/>
    </dgm:pt>
    <dgm:pt modelId="{7BD03F89-4F93-4FF6-BE95-1549DEF69D54}" type="pres">
      <dgm:prSet presAssocID="{7ECA1F5A-4A93-406A-AC5D-D2A18D480DCB}" presName="node" presStyleLbl="revTx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432C39-A269-4BE7-B4C0-7A2C3CD3BBC3}" type="pres">
      <dgm:prSet presAssocID="{44270976-4AB7-432C-BD24-0C64A1C3D020}" presName="sibTrans" presStyleLbl="node1" presStyleIdx="5" presStyleCnt="6"/>
      <dgm:spPr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</dgm:spPr>
      <dgm:t>
        <a:bodyPr/>
        <a:lstStyle/>
        <a:p>
          <a:endParaRPr lang="en-US"/>
        </a:p>
      </dgm:t>
    </dgm:pt>
  </dgm:ptLst>
  <dgm:cxnLst>
    <dgm:cxn modelId="{00ECF89C-5028-4F1E-B533-79D8392D276B}" type="presOf" srcId="{27D3E9A3-9C62-4B2B-8247-461E6FEE3B86}" destId="{4BE89BBB-A834-4EE3-8C3F-C51F28A1ACA4}" srcOrd="0" destOrd="0" presId="urn:microsoft.com/office/officeart/2005/8/layout/cycle1"/>
    <dgm:cxn modelId="{93C10AD4-6082-46EA-8AE1-78E015F554C1}" type="presOf" srcId="{49980C1C-4EA8-4A7E-A23A-D87AAD68D56A}" destId="{EAAFE257-93EC-46C9-A711-EA3464D86FD9}" srcOrd="0" destOrd="0" presId="urn:microsoft.com/office/officeart/2005/8/layout/cycle1"/>
    <dgm:cxn modelId="{167BC049-5AD1-49FE-8D30-EBFB2EE6055C}" type="presOf" srcId="{3336D8DC-508F-48E1-8715-1B1766F117F6}" destId="{E71564AF-32D9-4DCE-87ED-8802979D7604}" srcOrd="0" destOrd="0" presId="urn:microsoft.com/office/officeart/2005/8/layout/cycle1"/>
    <dgm:cxn modelId="{25A8CFD8-5D21-4653-82AD-8C251A2A4733}" srcId="{501E0A26-C692-49AA-8EA5-8EC54F825B3E}" destId="{27D3E9A3-9C62-4B2B-8247-461E6FEE3B86}" srcOrd="3" destOrd="0" parTransId="{EFEA3267-5965-4066-83C1-E8EFB5A468A1}" sibTransId="{4E0AD7FF-CE0D-47AE-B413-A2EBE7ADD881}"/>
    <dgm:cxn modelId="{62149BF7-ACC4-44D4-9714-F2859E9B2483}" srcId="{501E0A26-C692-49AA-8EA5-8EC54F825B3E}" destId="{C04DA203-4C8B-4752-B139-5F8A69A707EB}" srcOrd="0" destOrd="0" parTransId="{1610F2AB-6E99-4249-B5E8-A8ACCCAB9D30}" sibTransId="{F6AE27BD-796B-4B47-80E2-2BED379820CF}"/>
    <dgm:cxn modelId="{4BCDCDC5-777B-4A70-8627-E557CC1B4760}" type="presOf" srcId="{501E0A26-C692-49AA-8EA5-8EC54F825B3E}" destId="{20174F30-C13B-4130-BA68-0AB7B1A3BE5A}" srcOrd="0" destOrd="0" presId="urn:microsoft.com/office/officeart/2005/8/layout/cycle1"/>
    <dgm:cxn modelId="{D527601D-AFEA-4E5B-8EA4-2C7C9D0DC606}" srcId="{501E0A26-C692-49AA-8EA5-8EC54F825B3E}" destId="{3336D8DC-508F-48E1-8715-1B1766F117F6}" srcOrd="4" destOrd="0" parTransId="{86DCAFF5-1FB0-47CF-9812-8BCA823FCB38}" sibTransId="{1DF3AB8B-F8D5-4EB1-BDF5-FD04177D5D38}"/>
    <dgm:cxn modelId="{EB8CEA50-7800-472B-9979-391499A7DEDC}" type="presOf" srcId="{C04DA203-4C8B-4752-B139-5F8A69A707EB}" destId="{663E0E5E-95F4-483F-B18F-D1A6D8F6D3F1}" srcOrd="0" destOrd="0" presId="urn:microsoft.com/office/officeart/2005/8/layout/cycle1"/>
    <dgm:cxn modelId="{BDA97D19-9897-450C-8326-9C014117E177}" type="presOf" srcId="{1DF3AB8B-F8D5-4EB1-BDF5-FD04177D5D38}" destId="{E3EEE4F4-CBF3-497A-B892-E13508F86B0B}" srcOrd="0" destOrd="0" presId="urn:microsoft.com/office/officeart/2005/8/layout/cycle1"/>
    <dgm:cxn modelId="{48A1750C-72CB-41A2-84C5-7BCE6F93B624}" type="presOf" srcId="{44270976-4AB7-432C-BD24-0C64A1C3D020}" destId="{B9432C39-A269-4BE7-B4C0-7A2C3CD3BBC3}" srcOrd="0" destOrd="0" presId="urn:microsoft.com/office/officeart/2005/8/layout/cycle1"/>
    <dgm:cxn modelId="{D3215BA6-EC46-48D5-891A-47B88783AF45}" srcId="{501E0A26-C692-49AA-8EA5-8EC54F825B3E}" destId="{8629AD2E-4EA1-450F-9026-4BB856054152}" srcOrd="2" destOrd="0" parTransId="{D96743D0-1675-4612-AF3A-963A56704AF8}" sibTransId="{49980C1C-4EA8-4A7E-A23A-D87AAD68D56A}"/>
    <dgm:cxn modelId="{EFE2B794-8679-4289-8AE7-9B15D3217D72}" type="presOf" srcId="{0A60E74F-CECF-48E4-A336-CA1E266C1214}" destId="{936C87C8-EB70-4618-AF27-F236973F0AB9}" srcOrd="0" destOrd="0" presId="urn:microsoft.com/office/officeart/2005/8/layout/cycle1"/>
    <dgm:cxn modelId="{740AD42D-9E25-46B1-9BE2-62FCB30EC76A}" srcId="{501E0A26-C692-49AA-8EA5-8EC54F825B3E}" destId="{0F7D4642-ED84-41E1-A725-C9DDD5F90DAF}" srcOrd="1" destOrd="0" parTransId="{BADDBD98-658F-4C75-A60D-DA99FA08DFD5}" sibTransId="{0A60E74F-CECF-48E4-A336-CA1E266C1214}"/>
    <dgm:cxn modelId="{4573EBF9-F2EB-44BA-BBCA-4FCA74F0709B}" type="presOf" srcId="{7ECA1F5A-4A93-406A-AC5D-D2A18D480DCB}" destId="{7BD03F89-4F93-4FF6-BE95-1549DEF69D54}" srcOrd="0" destOrd="0" presId="urn:microsoft.com/office/officeart/2005/8/layout/cycle1"/>
    <dgm:cxn modelId="{3BAEA83A-2584-43D5-9543-CB8736C28269}" srcId="{501E0A26-C692-49AA-8EA5-8EC54F825B3E}" destId="{7ECA1F5A-4A93-406A-AC5D-D2A18D480DCB}" srcOrd="5" destOrd="0" parTransId="{9AE0C903-3490-4BC5-8BE8-D76C0B5F24E0}" sibTransId="{44270976-4AB7-432C-BD24-0C64A1C3D020}"/>
    <dgm:cxn modelId="{D66B01A1-5A3C-4A4F-9F41-9B6238EFD698}" type="presOf" srcId="{F6AE27BD-796B-4B47-80E2-2BED379820CF}" destId="{3DF3DBEE-A082-48EF-97C1-3A3BB23B8B6F}" srcOrd="0" destOrd="0" presId="urn:microsoft.com/office/officeart/2005/8/layout/cycle1"/>
    <dgm:cxn modelId="{A35A088A-6D61-4B18-B98E-657BA7952B76}" type="presOf" srcId="{0F7D4642-ED84-41E1-A725-C9DDD5F90DAF}" destId="{3035539D-36BB-45C6-BB18-8B6A08301182}" srcOrd="0" destOrd="0" presId="urn:microsoft.com/office/officeart/2005/8/layout/cycle1"/>
    <dgm:cxn modelId="{42176F5E-7B25-4FDF-A561-73026094B744}" type="presOf" srcId="{4E0AD7FF-CE0D-47AE-B413-A2EBE7ADD881}" destId="{09F378A5-294F-497F-BB60-24370218EAB0}" srcOrd="0" destOrd="0" presId="urn:microsoft.com/office/officeart/2005/8/layout/cycle1"/>
    <dgm:cxn modelId="{59B75D7A-B76A-4CF9-A692-AE8EF81AFDB3}" type="presOf" srcId="{8629AD2E-4EA1-450F-9026-4BB856054152}" destId="{79DD3632-5560-4D70-A1F2-A50A7FB9D98E}" srcOrd="0" destOrd="0" presId="urn:microsoft.com/office/officeart/2005/8/layout/cycle1"/>
    <dgm:cxn modelId="{2E121C48-6F7E-4CA6-9FF2-2E168478559D}" type="presParOf" srcId="{20174F30-C13B-4130-BA68-0AB7B1A3BE5A}" destId="{D9B51D77-ED7B-46A0-B6C3-CCE8216088BC}" srcOrd="0" destOrd="0" presId="urn:microsoft.com/office/officeart/2005/8/layout/cycle1"/>
    <dgm:cxn modelId="{6715DA5C-BB08-4DCD-824F-79051AD9337A}" type="presParOf" srcId="{20174F30-C13B-4130-BA68-0AB7B1A3BE5A}" destId="{663E0E5E-95F4-483F-B18F-D1A6D8F6D3F1}" srcOrd="1" destOrd="0" presId="urn:microsoft.com/office/officeart/2005/8/layout/cycle1"/>
    <dgm:cxn modelId="{C93BDD65-FA00-42DA-9E9B-3AC61B86CEAF}" type="presParOf" srcId="{20174F30-C13B-4130-BA68-0AB7B1A3BE5A}" destId="{3DF3DBEE-A082-48EF-97C1-3A3BB23B8B6F}" srcOrd="2" destOrd="0" presId="urn:microsoft.com/office/officeart/2005/8/layout/cycle1"/>
    <dgm:cxn modelId="{497C3A85-E1DA-469E-9A9E-B166D95A506D}" type="presParOf" srcId="{20174F30-C13B-4130-BA68-0AB7B1A3BE5A}" destId="{CD521615-601C-4B57-BFB1-5B93D1CE8CCD}" srcOrd="3" destOrd="0" presId="urn:microsoft.com/office/officeart/2005/8/layout/cycle1"/>
    <dgm:cxn modelId="{0A75E7D3-F7A5-4137-84A0-A26623F13CFD}" type="presParOf" srcId="{20174F30-C13B-4130-BA68-0AB7B1A3BE5A}" destId="{3035539D-36BB-45C6-BB18-8B6A08301182}" srcOrd="4" destOrd="0" presId="urn:microsoft.com/office/officeart/2005/8/layout/cycle1"/>
    <dgm:cxn modelId="{23758171-9EBB-4C6C-B67E-F493BF6FD66D}" type="presParOf" srcId="{20174F30-C13B-4130-BA68-0AB7B1A3BE5A}" destId="{936C87C8-EB70-4618-AF27-F236973F0AB9}" srcOrd="5" destOrd="0" presId="urn:microsoft.com/office/officeart/2005/8/layout/cycle1"/>
    <dgm:cxn modelId="{C59258BF-2BAE-432D-B1AA-A790F694ACE6}" type="presParOf" srcId="{20174F30-C13B-4130-BA68-0AB7B1A3BE5A}" destId="{A2135884-557B-4D6D-957B-4538EA90AE95}" srcOrd="6" destOrd="0" presId="urn:microsoft.com/office/officeart/2005/8/layout/cycle1"/>
    <dgm:cxn modelId="{91D46A1F-5768-4EAA-84F7-8732745443FC}" type="presParOf" srcId="{20174F30-C13B-4130-BA68-0AB7B1A3BE5A}" destId="{79DD3632-5560-4D70-A1F2-A50A7FB9D98E}" srcOrd="7" destOrd="0" presId="urn:microsoft.com/office/officeart/2005/8/layout/cycle1"/>
    <dgm:cxn modelId="{C72F0BB8-663E-40C3-A429-5674F15DD4FF}" type="presParOf" srcId="{20174F30-C13B-4130-BA68-0AB7B1A3BE5A}" destId="{EAAFE257-93EC-46C9-A711-EA3464D86FD9}" srcOrd="8" destOrd="0" presId="urn:microsoft.com/office/officeart/2005/8/layout/cycle1"/>
    <dgm:cxn modelId="{1E362690-3077-4122-A4AB-8F7E4DDAFB0A}" type="presParOf" srcId="{20174F30-C13B-4130-BA68-0AB7B1A3BE5A}" destId="{B14D7216-4D34-49C6-B162-EE259F807B77}" srcOrd="9" destOrd="0" presId="urn:microsoft.com/office/officeart/2005/8/layout/cycle1"/>
    <dgm:cxn modelId="{8615C87D-230A-4265-B190-57493FD34628}" type="presParOf" srcId="{20174F30-C13B-4130-BA68-0AB7B1A3BE5A}" destId="{4BE89BBB-A834-4EE3-8C3F-C51F28A1ACA4}" srcOrd="10" destOrd="0" presId="urn:microsoft.com/office/officeart/2005/8/layout/cycle1"/>
    <dgm:cxn modelId="{EDEAF28D-4CDA-44FB-A354-4C71E587C094}" type="presParOf" srcId="{20174F30-C13B-4130-BA68-0AB7B1A3BE5A}" destId="{09F378A5-294F-497F-BB60-24370218EAB0}" srcOrd="11" destOrd="0" presId="urn:microsoft.com/office/officeart/2005/8/layout/cycle1"/>
    <dgm:cxn modelId="{77CC7E62-FF18-4900-BFB7-A57D41D7F13A}" type="presParOf" srcId="{20174F30-C13B-4130-BA68-0AB7B1A3BE5A}" destId="{20B0A225-7EA7-49CB-9E02-99C65B6ACB3E}" srcOrd="12" destOrd="0" presId="urn:microsoft.com/office/officeart/2005/8/layout/cycle1"/>
    <dgm:cxn modelId="{E79863B0-4193-4B84-A82F-FCE4A0BEC121}" type="presParOf" srcId="{20174F30-C13B-4130-BA68-0AB7B1A3BE5A}" destId="{E71564AF-32D9-4DCE-87ED-8802979D7604}" srcOrd="13" destOrd="0" presId="urn:microsoft.com/office/officeart/2005/8/layout/cycle1"/>
    <dgm:cxn modelId="{9D438ABF-232F-4C90-9A34-460A42B6AAE4}" type="presParOf" srcId="{20174F30-C13B-4130-BA68-0AB7B1A3BE5A}" destId="{E3EEE4F4-CBF3-497A-B892-E13508F86B0B}" srcOrd="14" destOrd="0" presId="urn:microsoft.com/office/officeart/2005/8/layout/cycle1"/>
    <dgm:cxn modelId="{BE0527BF-AD1A-4CCA-B9E2-417B69079CA8}" type="presParOf" srcId="{20174F30-C13B-4130-BA68-0AB7B1A3BE5A}" destId="{F58C6D09-4325-4B49-B097-3DC9F9C5A3FB}" srcOrd="15" destOrd="0" presId="urn:microsoft.com/office/officeart/2005/8/layout/cycle1"/>
    <dgm:cxn modelId="{F24DF80A-90A8-45EA-BB04-953907C662DA}" type="presParOf" srcId="{20174F30-C13B-4130-BA68-0AB7B1A3BE5A}" destId="{7BD03F89-4F93-4FF6-BE95-1549DEF69D54}" srcOrd="16" destOrd="0" presId="urn:microsoft.com/office/officeart/2005/8/layout/cycle1"/>
    <dgm:cxn modelId="{E2BDFC41-1096-4018-B171-FBFA7C087093}" type="presParOf" srcId="{20174F30-C13B-4130-BA68-0AB7B1A3BE5A}" destId="{B9432C39-A269-4BE7-B4C0-7A2C3CD3BB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1E0A26-C692-49AA-8EA5-8EC54F825B3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04DA203-4C8B-4752-B139-5F8A69A707EB}">
      <dgm:prSet/>
      <dgm:spPr>
        <a:xfrm>
          <a:off x="316397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gm:t>
    </dgm:pt>
    <dgm:pt modelId="{1610F2AB-6E99-4249-B5E8-A8ACCCAB9D30}" type="parTrans" cxnId="{62149BF7-ACC4-44D4-9714-F2859E9B248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F6AE27BD-796B-4B47-80E2-2BED379820CF}" type="sibTrans" cxnId="{62149BF7-ACC4-44D4-9714-F2859E9B2483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F7D4642-ED84-41E1-A725-C9DDD5F90DAF}">
      <dgm:prSet/>
      <dgm:spPr>
        <a:xfrm>
          <a:off x="421804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gm:t>
    </dgm:pt>
    <dgm:pt modelId="{BADDBD98-658F-4C75-A60D-DA99FA08DFD5}" type="parTrans" cxnId="{740AD42D-9E25-46B1-9BE2-62FCB30EC76A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A60E74F-CECF-48E4-A336-CA1E266C1214}" type="sibTrans" cxnId="{740AD42D-9E25-46B1-9BE2-62FCB30EC76A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8629AD2E-4EA1-450F-9026-4BB856054152}">
      <dgm:prSet/>
      <dgm:spPr>
        <a:xfrm>
          <a:off x="316397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gm:t>
    </dgm:pt>
    <dgm:pt modelId="{D96743D0-1675-4612-AF3A-963A56704AF8}" type="parTrans" cxnId="{D3215BA6-EC46-48D5-891A-47B88783AF45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9980C1C-4EA8-4A7E-A23A-D87AAD68D56A}" type="sibTrans" cxnId="{D3215BA6-EC46-48D5-891A-47B88783AF45}">
      <dgm:prSet/>
      <dgm:spPr>
        <a:xfrm>
          <a:off x="274440" y="1235671"/>
          <a:ext cx="4615256" cy="4615256"/>
        </a:xfr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7D3E9A3-9C62-4B2B-8247-461E6FEE3B86}">
      <dgm:prSet/>
      <dgm:spPr>
        <a:xfrm>
          <a:off x="105583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gm:t>
    </dgm:pt>
    <dgm:pt modelId="{EFEA3267-5965-4066-83C1-E8EFB5A468A1}" type="parTrans" cxnId="{25A8CFD8-5D21-4653-82AD-8C251A2A473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E0AD7FF-CE0D-47AE-B413-A2EBE7ADD881}" type="sibTrans" cxnId="{25A8CFD8-5D21-4653-82AD-8C251A2A4733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3336D8DC-508F-48E1-8715-1B1766F117F6}">
      <dgm:prSet/>
      <dgm:spPr>
        <a:xfrm>
          <a:off x="176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gm:t>
    </dgm:pt>
    <dgm:pt modelId="{86DCAFF5-1FB0-47CF-9812-8BCA823FCB38}" type="parTrans" cxnId="{D527601D-AFEA-4E5B-8EA4-2C7C9D0DC606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1DF3AB8B-F8D5-4EB1-BDF5-FD04177D5D38}" type="sibTrans" cxnId="{D527601D-AFEA-4E5B-8EA4-2C7C9D0DC606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7ECA1F5A-4A93-406A-AC5D-D2A18D480DCB}">
      <dgm:prSet/>
      <dgm:spPr>
        <a:xfrm>
          <a:off x="105583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gm:t>
    </dgm:pt>
    <dgm:pt modelId="{9AE0C903-3490-4BC5-8BE8-D76C0B5F24E0}" type="parTrans" cxnId="{3BAEA83A-2584-43D5-9543-CB8736C28269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4270976-4AB7-432C-BD24-0C64A1C3D020}" type="sibTrans" cxnId="{3BAEA83A-2584-43D5-9543-CB8736C28269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0174F30-C13B-4130-BA68-0AB7B1A3BE5A}" type="pres">
      <dgm:prSet presAssocID="{501E0A26-C692-49AA-8EA5-8EC54F825B3E}" presName="cycle" presStyleCnt="0">
        <dgm:presLayoutVars>
          <dgm:dir/>
          <dgm:resizeHandles val="exact"/>
        </dgm:presLayoutVars>
      </dgm:prSet>
      <dgm:spPr/>
    </dgm:pt>
    <dgm:pt modelId="{D9B51D77-ED7B-46A0-B6C3-CCE8216088BC}" type="pres">
      <dgm:prSet presAssocID="{C04DA203-4C8B-4752-B139-5F8A69A707EB}" presName="dummy" presStyleCnt="0"/>
      <dgm:spPr/>
    </dgm:pt>
    <dgm:pt modelId="{663E0E5E-95F4-483F-B18F-D1A6D8F6D3F1}" type="pres">
      <dgm:prSet presAssocID="{C04DA203-4C8B-4752-B139-5F8A69A707EB}" presName="node" presStyleLbl="revTx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F3DBEE-A082-48EF-97C1-3A3BB23B8B6F}" type="pres">
      <dgm:prSet presAssocID="{F6AE27BD-796B-4B47-80E2-2BED379820CF}" presName="sibTrans" presStyleLbl="node1" presStyleIdx="0" presStyleCnt="6"/>
      <dgm:spPr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CD521615-601C-4B57-BFB1-5B93D1CE8CCD}" type="pres">
      <dgm:prSet presAssocID="{0F7D4642-ED84-41E1-A725-C9DDD5F90DAF}" presName="dummy" presStyleCnt="0"/>
      <dgm:spPr/>
    </dgm:pt>
    <dgm:pt modelId="{3035539D-36BB-45C6-BB18-8B6A08301182}" type="pres">
      <dgm:prSet presAssocID="{0F7D4642-ED84-41E1-A725-C9DDD5F90DAF}" presName="node" presStyleLbl="revTx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36C87C8-EB70-4618-AF27-F236973F0AB9}" type="pres">
      <dgm:prSet presAssocID="{0A60E74F-CECF-48E4-A336-CA1E266C1214}" presName="sibTrans" presStyleLbl="node1" presStyleIdx="1" presStyleCnt="6"/>
      <dgm:spPr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A2135884-557B-4D6D-957B-4538EA90AE95}" type="pres">
      <dgm:prSet presAssocID="{8629AD2E-4EA1-450F-9026-4BB856054152}" presName="dummy" presStyleCnt="0"/>
      <dgm:spPr/>
    </dgm:pt>
    <dgm:pt modelId="{79DD3632-5560-4D70-A1F2-A50A7FB9D98E}" type="pres">
      <dgm:prSet presAssocID="{8629AD2E-4EA1-450F-9026-4BB856054152}" presName="node" presStyleLbl="revTx" presStyleIdx="2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AFE257-93EC-46C9-A711-EA3464D86FD9}" type="pres">
      <dgm:prSet presAssocID="{49980C1C-4EA8-4A7E-A23A-D87AAD68D56A}" presName="sibTrans" presStyleLbl="node1" presStyleIdx="2" presStyleCnt="6"/>
      <dgm:spPr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B14D7216-4D34-49C6-B162-EE259F807B77}" type="pres">
      <dgm:prSet presAssocID="{27D3E9A3-9C62-4B2B-8247-461E6FEE3B86}" presName="dummy" presStyleCnt="0"/>
      <dgm:spPr/>
    </dgm:pt>
    <dgm:pt modelId="{4BE89BBB-A834-4EE3-8C3F-C51F28A1ACA4}" type="pres">
      <dgm:prSet presAssocID="{27D3E9A3-9C62-4B2B-8247-461E6FEE3B86}" presName="node" presStyleLbl="revTx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378A5-294F-497F-BB60-24370218EAB0}" type="pres">
      <dgm:prSet presAssocID="{4E0AD7FF-CE0D-47AE-B413-A2EBE7ADD881}" presName="sibTrans" presStyleLbl="node1" presStyleIdx="3" presStyleCnt="6"/>
      <dgm:spPr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20B0A225-7EA7-49CB-9E02-99C65B6ACB3E}" type="pres">
      <dgm:prSet presAssocID="{3336D8DC-508F-48E1-8715-1B1766F117F6}" presName="dummy" presStyleCnt="0"/>
      <dgm:spPr/>
    </dgm:pt>
    <dgm:pt modelId="{E71564AF-32D9-4DCE-87ED-8802979D7604}" type="pres">
      <dgm:prSet presAssocID="{3336D8DC-508F-48E1-8715-1B1766F117F6}" presName="node" presStyleLbl="revTx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EEE4F4-CBF3-497A-B892-E13508F86B0B}" type="pres">
      <dgm:prSet presAssocID="{1DF3AB8B-F8D5-4EB1-BDF5-FD04177D5D38}" presName="sibTrans" presStyleLbl="node1" presStyleIdx="4" presStyleCnt="6"/>
      <dgm:spPr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F58C6D09-4325-4B49-B097-3DC9F9C5A3FB}" type="pres">
      <dgm:prSet presAssocID="{7ECA1F5A-4A93-406A-AC5D-D2A18D480DCB}" presName="dummy" presStyleCnt="0"/>
      <dgm:spPr/>
    </dgm:pt>
    <dgm:pt modelId="{7BD03F89-4F93-4FF6-BE95-1549DEF69D54}" type="pres">
      <dgm:prSet presAssocID="{7ECA1F5A-4A93-406A-AC5D-D2A18D480DCB}" presName="node" presStyleLbl="revTx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432C39-A269-4BE7-B4C0-7A2C3CD3BBC3}" type="pres">
      <dgm:prSet presAssocID="{44270976-4AB7-432C-BD24-0C64A1C3D020}" presName="sibTrans" presStyleLbl="node1" presStyleIdx="5" presStyleCnt="6"/>
      <dgm:spPr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</dgm:spPr>
      <dgm:t>
        <a:bodyPr/>
        <a:lstStyle/>
        <a:p>
          <a:endParaRPr lang="en-US"/>
        </a:p>
      </dgm:t>
    </dgm:pt>
  </dgm:ptLst>
  <dgm:cxnLst>
    <dgm:cxn modelId="{271424DF-210F-419F-B23A-B8016589FB46}" type="presOf" srcId="{44270976-4AB7-432C-BD24-0C64A1C3D020}" destId="{B9432C39-A269-4BE7-B4C0-7A2C3CD3BBC3}" srcOrd="0" destOrd="0" presId="urn:microsoft.com/office/officeart/2005/8/layout/cycle1"/>
    <dgm:cxn modelId="{25A8CFD8-5D21-4653-82AD-8C251A2A4733}" srcId="{501E0A26-C692-49AA-8EA5-8EC54F825B3E}" destId="{27D3E9A3-9C62-4B2B-8247-461E6FEE3B86}" srcOrd="3" destOrd="0" parTransId="{EFEA3267-5965-4066-83C1-E8EFB5A468A1}" sibTransId="{4E0AD7FF-CE0D-47AE-B413-A2EBE7ADD881}"/>
    <dgm:cxn modelId="{0C4D9EEF-BA4A-4401-8C2F-37D905ADCEF5}" type="presOf" srcId="{3336D8DC-508F-48E1-8715-1B1766F117F6}" destId="{E71564AF-32D9-4DCE-87ED-8802979D7604}" srcOrd="0" destOrd="0" presId="urn:microsoft.com/office/officeart/2005/8/layout/cycle1"/>
    <dgm:cxn modelId="{62149BF7-ACC4-44D4-9714-F2859E9B2483}" srcId="{501E0A26-C692-49AA-8EA5-8EC54F825B3E}" destId="{C04DA203-4C8B-4752-B139-5F8A69A707EB}" srcOrd="0" destOrd="0" parTransId="{1610F2AB-6E99-4249-B5E8-A8ACCCAB9D30}" sibTransId="{F6AE27BD-796B-4B47-80E2-2BED379820CF}"/>
    <dgm:cxn modelId="{E6BDBAD8-2036-4850-920C-14144C862160}" type="presOf" srcId="{0F7D4642-ED84-41E1-A725-C9DDD5F90DAF}" destId="{3035539D-36BB-45C6-BB18-8B6A08301182}" srcOrd="0" destOrd="0" presId="urn:microsoft.com/office/officeart/2005/8/layout/cycle1"/>
    <dgm:cxn modelId="{D527601D-AFEA-4E5B-8EA4-2C7C9D0DC606}" srcId="{501E0A26-C692-49AA-8EA5-8EC54F825B3E}" destId="{3336D8DC-508F-48E1-8715-1B1766F117F6}" srcOrd="4" destOrd="0" parTransId="{86DCAFF5-1FB0-47CF-9812-8BCA823FCB38}" sibTransId="{1DF3AB8B-F8D5-4EB1-BDF5-FD04177D5D38}"/>
    <dgm:cxn modelId="{F1A1A67A-582D-4D42-AA4F-6280CAA19C9A}" type="presOf" srcId="{1DF3AB8B-F8D5-4EB1-BDF5-FD04177D5D38}" destId="{E3EEE4F4-CBF3-497A-B892-E13508F86B0B}" srcOrd="0" destOrd="0" presId="urn:microsoft.com/office/officeart/2005/8/layout/cycle1"/>
    <dgm:cxn modelId="{036BD324-EC7B-4DD8-9536-DB2A75CF5CD8}" type="presOf" srcId="{F6AE27BD-796B-4B47-80E2-2BED379820CF}" destId="{3DF3DBEE-A082-48EF-97C1-3A3BB23B8B6F}" srcOrd="0" destOrd="0" presId="urn:microsoft.com/office/officeart/2005/8/layout/cycle1"/>
    <dgm:cxn modelId="{D3215BA6-EC46-48D5-891A-47B88783AF45}" srcId="{501E0A26-C692-49AA-8EA5-8EC54F825B3E}" destId="{8629AD2E-4EA1-450F-9026-4BB856054152}" srcOrd="2" destOrd="0" parTransId="{D96743D0-1675-4612-AF3A-963A56704AF8}" sibTransId="{49980C1C-4EA8-4A7E-A23A-D87AAD68D56A}"/>
    <dgm:cxn modelId="{740AD42D-9E25-46B1-9BE2-62FCB30EC76A}" srcId="{501E0A26-C692-49AA-8EA5-8EC54F825B3E}" destId="{0F7D4642-ED84-41E1-A725-C9DDD5F90DAF}" srcOrd="1" destOrd="0" parTransId="{BADDBD98-658F-4C75-A60D-DA99FA08DFD5}" sibTransId="{0A60E74F-CECF-48E4-A336-CA1E266C1214}"/>
    <dgm:cxn modelId="{4F6A8672-B1D0-4D24-80E9-F8B6D9350C8B}" type="presOf" srcId="{49980C1C-4EA8-4A7E-A23A-D87AAD68D56A}" destId="{EAAFE257-93EC-46C9-A711-EA3464D86FD9}" srcOrd="0" destOrd="0" presId="urn:microsoft.com/office/officeart/2005/8/layout/cycle1"/>
    <dgm:cxn modelId="{89E70FEA-590A-4492-9AC8-66BFBEB8A00F}" type="presOf" srcId="{C04DA203-4C8B-4752-B139-5F8A69A707EB}" destId="{663E0E5E-95F4-483F-B18F-D1A6D8F6D3F1}" srcOrd="0" destOrd="0" presId="urn:microsoft.com/office/officeart/2005/8/layout/cycle1"/>
    <dgm:cxn modelId="{3BAEA83A-2584-43D5-9543-CB8736C28269}" srcId="{501E0A26-C692-49AA-8EA5-8EC54F825B3E}" destId="{7ECA1F5A-4A93-406A-AC5D-D2A18D480DCB}" srcOrd="5" destOrd="0" parTransId="{9AE0C903-3490-4BC5-8BE8-D76C0B5F24E0}" sibTransId="{44270976-4AB7-432C-BD24-0C64A1C3D020}"/>
    <dgm:cxn modelId="{BFBC1522-F762-4A72-83FF-94B82FFAA048}" type="presOf" srcId="{27D3E9A3-9C62-4B2B-8247-461E6FEE3B86}" destId="{4BE89BBB-A834-4EE3-8C3F-C51F28A1ACA4}" srcOrd="0" destOrd="0" presId="urn:microsoft.com/office/officeart/2005/8/layout/cycle1"/>
    <dgm:cxn modelId="{8B427784-CC30-472B-8B68-3DDFF331CCA2}" type="presOf" srcId="{4E0AD7FF-CE0D-47AE-B413-A2EBE7ADD881}" destId="{09F378A5-294F-497F-BB60-24370218EAB0}" srcOrd="0" destOrd="0" presId="urn:microsoft.com/office/officeart/2005/8/layout/cycle1"/>
    <dgm:cxn modelId="{9F5A254C-C44C-454E-82DB-142063D6BF17}" type="presOf" srcId="{8629AD2E-4EA1-450F-9026-4BB856054152}" destId="{79DD3632-5560-4D70-A1F2-A50A7FB9D98E}" srcOrd="0" destOrd="0" presId="urn:microsoft.com/office/officeart/2005/8/layout/cycle1"/>
    <dgm:cxn modelId="{9F409E24-FADC-420B-BC25-F1E906103AF5}" type="presOf" srcId="{501E0A26-C692-49AA-8EA5-8EC54F825B3E}" destId="{20174F30-C13B-4130-BA68-0AB7B1A3BE5A}" srcOrd="0" destOrd="0" presId="urn:microsoft.com/office/officeart/2005/8/layout/cycle1"/>
    <dgm:cxn modelId="{FAC2BC2E-573A-4C3D-B9F2-88A2DE0BA3C7}" type="presOf" srcId="{7ECA1F5A-4A93-406A-AC5D-D2A18D480DCB}" destId="{7BD03F89-4F93-4FF6-BE95-1549DEF69D54}" srcOrd="0" destOrd="0" presId="urn:microsoft.com/office/officeart/2005/8/layout/cycle1"/>
    <dgm:cxn modelId="{89D7973C-57CD-4A78-89ED-A81D59B1FE5E}" type="presOf" srcId="{0A60E74F-CECF-48E4-A336-CA1E266C1214}" destId="{936C87C8-EB70-4618-AF27-F236973F0AB9}" srcOrd="0" destOrd="0" presId="urn:microsoft.com/office/officeart/2005/8/layout/cycle1"/>
    <dgm:cxn modelId="{51413FD6-FE3D-472D-9000-F6569107EB72}" type="presParOf" srcId="{20174F30-C13B-4130-BA68-0AB7B1A3BE5A}" destId="{D9B51D77-ED7B-46A0-B6C3-CCE8216088BC}" srcOrd="0" destOrd="0" presId="urn:microsoft.com/office/officeart/2005/8/layout/cycle1"/>
    <dgm:cxn modelId="{D678A785-F7DE-4353-AEE5-90C9D9524B8F}" type="presParOf" srcId="{20174F30-C13B-4130-BA68-0AB7B1A3BE5A}" destId="{663E0E5E-95F4-483F-B18F-D1A6D8F6D3F1}" srcOrd="1" destOrd="0" presId="urn:microsoft.com/office/officeart/2005/8/layout/cycle1"/>
    <dgm:cxn modelId="{E060DEAA-99C0-4211-8611-B164214753C8}" type="presParOf" srcId="{20174F30-C13B-4130-BA68-0AB7B1A3BE5A}" destId="{3DF3DBEE-A082-48EF-97C1-3A3BB23B8B6F}" srcOrd="2" destOrd="0" presId="urn:microsoft.com/office/officeart/2005/8/layout/cycle1"/>
    <dgm:cxn modelId="{8CD1F078-9992-4A3A-8EC7-52A565F20347}" type="presParOf" srcId="{20174F30-C13B-4130-BA68-0AB7B1A3BE5A}" destId="{CD521615-601C-4B57-BFB1-5B93D1CE8CCD}" srcOrd="3" destOrd="0" presId="urn:microsoft.com/office/officeart/2005/8/layout/cycle1"/>
    <dgm:cxn modelId="{D3DA6557-355D-4D22-9B25-665E1A0C3FB5}" type="presParOf" srcId="{20174F30-C13B-4130-BA68-0AB7B1A3BE5A}" destId="{3035539D-36BB-45C6-BB18-8B6A08301182}" srcOrd="4" destOrd="0" presId="urn:microsoft.com/office/officeart/2005/8/layout/cycle1"/>
    <dgm:cxn modelId="{89124A7E-6307-4524-BA71-3F3BF0ACA2CB}" type="presParOf" srcId="{20174F30-C13B-4130-BA68-0AB7B1A3BE5A}" destId="{936C87C8-EB70-4618-AF27-F236973F0AB9}" srcOrd="5" destOrd="0" presId="urn:microsoft.com/office/officeart/2005/8/layout/cycle1"/>
    <dgm:cxn modelId="{8DC0D31F-CFF0-4381-AFD6-02FB4A915A89}" type="presParOf" srcId="{20174F30-C13B-4130-BA68-0AB7B1A3BE5A}" destId="{A2135884-557B-4D6D-957B-4538EA90AE95}" srcOrd="6" destOrd="0" presId="urn:microsoft.com/office/officeart/2005/8/layout/cycle1"/>
    <dgm:cxn modelId="{1FA5785F-254F-4702-B310-FE7801DFCAAF}" type="presParOf" srcId="{20174F30-C13B-4130-BA68-0AB7B1A3BE5A}" destId="{79DD3632-5560-4D70-A1F2-A50A7FB9D98E}" srcOrd="7" destOrd="0" presId="urn:microsoft.com/office/officeart/2005/8/layout/cycle1"/>
    <dgm:cxn modelId="{AA7A8D91-C902-4DE7-83A8-EE9A8CC14EBC}" type="presParOf" srcId="{20174F30-C13B-4130-BA68-0AB7B1A3BE5A}" destId="{EAAFE257-93EC-46C9-A711-EA3464D86FD9}" srcOrd="8" destOrd="0" presId="urn:microsoft.com/office/officeart/2005/8/layout/cycle1"/>
    <dgm:cxn modelId="{A33C3234-E310-4E12-A2E3-367BDC04F411}" type="presParOf" srcId="{20174F30-C13B-4130-BA68-0AB7B1A3BE5A}" destId="{B14D7216-4D34-49C6-B162-EE259F807B77}" srcOrd="9" destOrd="0" presId="urn:microsoft.com/office/officeart/2005/8/layout/cycle1"/>
    <dgm:cxn modelId="{636FF4B1-E282-4061-970E-A2932FEEA658}" type="presParOf" srcId="{20174F30-C13B-4130-BA68-0AB7B1A3BE5A}" destId="{4BE89BBB-A834-4EE3-8C3F-C51F28A1ACA4}" srcOrd="10" destOrd="0" presId="urn:microsoft.com/office/officeart/2005/8/layout/cycle1"/>
    <dgm:cxn modelId="{E17BCB0F-B810-438E-B43F-A355F792346A}" type="presParOf" srcId="{20174F30-C13B-4130-BA68-0AB7B1A3BE5A}" destId="{09F378A5-294F-497F-BB60-24370218EAB0}" srcOrd="11" destOrd="0" presId="urn:microsoft.com/office/officeart/2005/8/layout/cycle1"/>
    <dgm:cxn modelId="{E0568DA5-793A-4089-A63F-D279A76792F2}" type="presParOf" srcId="{20174F30-C13B-4130-BA68-0AB7B1A3BE5A}" destId="{20B0A225-7EA7-49CB-9E02-99C65B6ACB3E}" srcOrd="12" destOrd="0" presId="urn:microsoft.com/office/officeart/2005/8/layout/cycle1"/>
    <dgm:cxn modelId="{6A8FEBDD-53E8-4577-B62E-B4F58F6BB6B7}" type="presParOf" srcId="{20174F30-C13B-4130-BA68-0AB7B1A3BE5A}" destId="{E71564AF-32D9-4DCE-87ED-8802979D7604}" srcOrd="13" destOrd="0" presId="urn:microsoft.com/office/officeart/2005/8/layout/cycle1"/>
    <dgm:cxn modelId="{BE5EB84F-1664-4010-9A7A-DD05C71EE457}" type="presParOf" srcId="{20174F30-C13B-4130-BA68-0AB7B1A3BE5A}" destId="{E3EEE4F4-CBF3-497A-B892-E13508F86B0B}" srcOrd="14" destOrd="0" presId="urn:microsoft.com/office/officeart/2005/8/layout/cycle1"/>
    <dgm:cxn modelId="{2C80E1BD-32D6-429B-A4A8-252767AC0C1A}" type="presParOf" srcId="{20174F30-C13B-4130-BA68-0AB7B1A3BE5A}" destId="{F58C6D09-4325-4B49-B097-3DC9F9C5A3FB}" srcOrd="15" destOrd="0" presId="urn:microsoft.com/office/officeart/2005/8/layout/cycle1"/>
    <dgm:cxn modelId="{BB8AEB9D-6D1E-46C4-88C6-7BF985EB9110}" type="presParOf" srcId="{20174F30-C13B-4130-BA68-0AB7B1A3BE5A}" destId="{7BD03F89-4F93-4FF6-BE95-1549DEF69D54}" srcOrd="16" destOrd="0" presId="urn:microsoft.com/office/officeart/2005/8/layout/cycle1"/>
    <dgm:cxn modelId="{00330FA1-1D8E-407F-8E40-88300C3AC0DA}" type="presParOf" srcId="{20174F30-C13B-4130-BA68-0AB7B1A3BE5A}" destId="{B9432C39-A269-4BE7-B4C0-7A2C3CD3BB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01E0A26-C692-49AA-8EA5-8EC54F825B3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04DA203-4C8B-4752-B139-5F8A69A707EB}">
      <dgm:prSet/>
      <dgm:spPr>
        <a:xfrm>
          <a:off x="316397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gm:t>
    </dgm:pt>
    <dgm:pt modelId="{1610F2AB-6E99-4249-B5E8-A8ACCCAB9D30}" type="parTrans" cxnId="{62149BF7-ACC4-44D4-9714-F2859E9B248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F6AE27BD-796B-4B47-80E2-2BED379820CF}" type="sibTrans" cxnId="{62149BF7-ACC4-44D4-9714-F2859E9B2483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F7D4642-ED84-41E1-A725-C9DDD5F90DAF}">
      <dgm:prSet/>
      <dgm:spPr>
        <a:xfrm>
          <a:off x="421804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gm:t>
    </dgm:pt>
    <dgm:pt modelId="{BADDBD98-658F-4C75-A60D-DA99FA08DFD5}" type="parTrans" cxnId="{740AD42D-9E25-46B1-9BE2-62FCB30EC76A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0A60E74F-CECF-48E4-A336-CA1E266C1214}" type="sibTrans" cxnId="{740AD42D-9E25-46B1-9BE2-62FCB30EC76A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8629AD2E-4EA1-450F-9026-4BB856054152}">
      <dgm:prSet/>
      <dgm:spPr>
        <a:xfrm>
          <a:off x="316397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gm:t>
    </dgm:pt>
    <dgm:pt modelId="{D96743D0-1675-4612-AF3A-963A56704AF8}" type="parTrans" cxnId="{D3215BA6-EC46-48D5-891A-47B88783AF45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9980C1C-4EA8-4A7E-A23A-D87AAD68D56A}" type="sibTrans" cxnId="{D3215BA6-EC46-48D5-891A-47B88783AF45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7D3E9A3-9C62-4B2B-8247-461E6FEE3B86}">
      <dgm:prSet/>
      <dgm:spPr>
        <a:xfrm>
          <a:off x="1055838" y="4896842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gm:t>
    </dgm:pt>
    <dgm:pt modelId="{EFEA3267-5965-4066-83C1-E8EFB5A468A1}" type="parTrans" cxnId="{25A8CFD8-5D21-4653-82AD-8C251A2A4733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E0AD7FF-CE0D-47AE-B413-A2EBE7ADD881}" type="sibTrans" cxnId="{25A8CFD8-5D21-4653-82AD-8C251A2A4733}">
      <dgm:prSet/>
      <dgm:spPr>
        <a:xfrm>
          <a:off x="274440" y="1235671"/>
          <a:ext cx="4615256" cy="4615256"/>
        </a:xfr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3336D8DC-508F-48E1-8715-1B1766F117F6}">
      <dgm:prSet/>
      <dgm:spPr>
        <a:xfrm>
          <a:off x="1768" y="3071139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gm:t>
    </dgm:pt>
    <dgm:pt modelId="{86DCAFF5-1FB0-47CF-9812-8BCA823FCB38}" type="parTrans" cxnId="{D527601D-AFEA-4E5B-8EA4-2C7C9D0DC606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1DF3AB8B-F8D5-4EB1-BDF5-FD04177D5D38}" type="sibTrans" cxnId="{D527601D-AFEA-4E5B-8EA4-2C7C9D0DC606}">
      <dgm:prSet/>
      <dgm:spPr>
        <a:xfrm>
          <a:off x="274440" y="1235671"/>
          <a:ext cx="4615256" cy="4615256"/>
        </a:xfr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7ECA1F5A-4A93-406A-AC5D-D2A18D480DCB}">
      <dgm:prSet/>
      <dgm:spPr>
        <a:xfrm>
          <a:off x="1055838" y="1245436"/>
          <a:ext cx="944321" cy="944321"/>
        </a:xfrm>
        <a:noFill/>
        <a:ln>
          <a:noFill/>
        </a:ln>
        <a:effectLst/>
      </dgm:spPr>
      <dgm:t>
        <a:bodyPr/>
        <a:lstStyle/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rtl="0" eaLnBrk="0" latinLnBrk="0"/>
          <a:r>
            <a:rPr lang="en-US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gm:t>
    </dgm:pt>
    <dgm:pt modelId="{9AE0C903-3490-4BC5-8BE8-D76C0B5F24E0}" type="parTrans" cxnId="{3BAEA83A-2584-43D5-9543-CB8736C28269}">
      <dgm:prSet/>
      <dgm:spPr/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44270976-4AB7-432C-BD24-0C64A1C3D020}" type="sibTrans" cxnId="{3BAEA83A-2584-43D5-9543-CB8736C28269}">
      <dgm:prSet/>
      <dgm:spPr>
        <a:xfrm>
          <a:off x="274440" y="1235671"/>
          <a:ext cx="4615256" cy="4615256"/>
        </a:xfr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endParaRPr lang="en-US">
            <a:ln>
              <a:solidFill>
                <a:schemeClr val="tx1"/>
              </a:solidFill>
            </a:ln>
          </a:endParaRPr>
        </a:p>
      </dgm:t>
    </dgm:pt>
    <dgm:pt modelId="{20174F30-C13B-4130-BA68-0AB7B1A3BE5A}" type="pres">
      <dgm:prSet presAssocID="{501E0A26-C692-49AA-8EA5-8EC54F825B3E}" presName="cycle" presStyleCnt="0">
        <dgm:presLayoutVars>
          <dgm:dir/>
          <dgm:resizeHandles val="exact"/>
        </dgm:presLayoutVars>
      </dgm:prSet>
      <dgm:spPr/>
    </dgm:pt>
    <dgm:pt modelId="{D9B51D77-ED7B-46A0-B6C3-CCE8216088BC}" type="pres">
      <dgm:prSet presAssocID="{C04DA203-4C8B-4752-B139-5F8A69A707EB}" presName="dummy" presStyleCnt="0"/>
      <dgm:spPr/>
    </dgm:pt>
    <dgm:pt modelId="{663E0E5E-95F4-483F-B18F-D1A6D8F6D3F1}" type="pres">
      <dgm:prSet presAssocID="{C04DA203-4C8B-4752-B139-5F8A69A707EB}" presName="node" presStyleLbl="revTx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DF3DBEE-A082-48EF-97C1-3A3BB23B8B6F}" type="pres">
      <dgm:prSet presAssocID="{F6AE27BD-796B-4B47-80E2-2BED379820CF}" presName="sibTrans" presStyleLbl="node1" presStyleIdx="0" presStyleCnt="6"/>
      <dgm:spPr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CD521615-601C-4B57-BFB1-5B93D1CE8CCD}" type="pres">
      <dgm:prSet presAssocID="{0F7D4642-ED84-41E1-A725-C9DDD5F90DAF}" presName="dummy" presStyleCnt="0"/>
      <dgm:spPr/>
    </dgm:pt>
    <dgm:pt modelId="{3035539D-36BB-45C6-BB18-8B6A08301182}" type="pres">
      <dgm:prSet presAssocID="{0F7D4642-ED84-41E1-A725-C9DDD5F90DAF}" presName="node" presStyleLbl="revTx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36C87C8-EB70-4618-AF27-F236973F0AB9}" type="pres">
      <dgm:prSet presAssocID="{0A60E74F-CECF-48E4-A336-CA1E266C1214}" presName="sibTrans" presStyleLbl="node1" presStyleIdx="1" presStyleCnt="6"/>
      <dgm:spPr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A2135884-557B-4D6D-957B-4538EA90AE95}" type="pres">
      <dgm:prSet presAssocID="{8629AD2E-4EA1-450F-9026-4BB856054152}" presName="dummy" presStyleCnt="0"/>
      <dgm:spPr/>
    </dgm:pt>
    <dgm:pt modelId="{79DD3632-5560-4D70-A1F2-A50A7FB9D98E}" type="pres">
      <dgm:prSet presAssocID="{8629AD2E-4EA1-450F-9026-4BB856054152}" presName="node" presStyleLbl="revTx" presStyleIdx="2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AFE257-93EC-46C9-A711-EA3464D86FD9}" type="pres">
      <dgm:prSet presAssocID="{49980C1C-4EA8-4A7E-A23A-D87AAD68D56A}" presName="sibTrans" presStyleLbl="node1" presStyleIdx="2" presStyleCnt="6"/>
      <dgm:spPr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B14D7216-4D34-49C6-B162-EE259F807B77}" type="pres">
      <dgm:prSet presAssocID="{27D3E9A3-9C62-4B2B-8247-461E6FEE3B86}" presName="dummy" presStyleCnt="0"/>
      <dgm:spPr/>
    </dgm:pt>
    <dgm:pt modelId="{4BE89BBB-A834-4EE3-8C3F-C51F28A1ACA4}" type="pres">
      <dgm:prSet presAssocID="{27D3E9A3-9C62-4B2B-8247-461E6FEE3B86}" presName="node" presStyleLbl="revTx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378A5-294F-497F-BB60-24370218EAB0}" type="pres">
      <dgm:prSet presAssocID="{4E0AD7FF-CE0D-47AE-B413-A2EBE7ADD881}" presName="sibTrans" presStyleLbl="node1" presStyleIdx="3" presStyleCnt="6"/>
      <dgm:spPr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20B0A225-7EA7-49CB-9E02-99C65B6ACB3E}" type="pres">
      <dgm:prSet presAssocID="{3336D8DC-508F-48E1-8715-1B1766F117F6}" presName="dummy" presStyleCnt="0"/>
      <dgm:spPr/>
    </dgm:pt>
    <dgm:pt modelId="{E71564AF-32D9-4DCE-87ED-8802979D7604}" type="pres">
      <dgm:prSet presAssocID="{3336D8DC-508F-48E1-8715-1B1766F117F6}" presName="node" presStyleLbl="revTx" presStyleIdx="4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3EEE4F4-CBF3-497A-B892-E13508F86B0B}" type="pres">
      <dgm:prSet presAssocID="{1DF3AB8B-F8D5-4EB1-BDF5-FD04177D5D38}" presName="sibTrans" presStyleLbl="node1" presStyleIdx="4" presStyleCnt="6"/>
      <dgm:spPr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</dgm:spPr>
      <dgm:t>
        <a:bodyPr/>
        <a:lstStyle/>
        <a:p>
          <a:endParaRPr lang="en-US"/>
        </a:p>
      </dgm:t>
    </dgm:pt>
    <dgm:pt modelId="{F58C6D09-4325-4B49-B097-3DC9F9C5A3FB}" type="pres">
      <dgm:prSet presAssocID="{7ECA1F5A-4A93-406A-AC5D-D2A18D480DCB}" presName="dummy" presStyleCnt="0"/>
      <dgm:spPr/>
    </dgm:pt>
    <dgm:pt modelId="{7BD03F89-4F93-4FF6-BE95-1549DEF69D54}" type="pres">
      <dgm:prSet presAssocID="{7ECA1F5A-4A93-406A-AC5D-D2A18D480DCB}" presName="node" presStyleLbl="revTx" presStyleIdx="5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9432C39-A269-4BE7-B4C0-7A2C3CD3BBC3}" type="pres">
      <dgm:prSet presAssocID="{44270976-4AB7-432C-BD24-0C64A1C3D020}" presName="sibTrans" presStyleLbl="node1" presStyleIdx="5" presStyleCnt="6"/>
      <dgm:spPr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</dgm:spPr>
      <dgm:t>
        <a:bodyPr/>
        <a:lstStyle/>
        <a:p>
          <a:endParaRPr lang="en-US"/>
        </a:p>
      </dgm:t>
    </dgm:pt>
  </dgm:ptLst>
  <dgm:cxnLst>
    <dgm:cxn modelId="{6C36F6ED-A866-4148-B54B-E347DFDA8666}" type="presOf" srcId="{501E0A26-C692-49AA-8EA5-8EC54F825B3E}" destId="{20174F30-C13B-4130-BA68-0AB7B1A3BE5A}" srcOrd="0" destOrd="0" presId="urn:microsoft.com/office/officeart/2005/8/layout/cycle1"/>
    <dgm:cxn modelId="{75E4727E-583E-42C7-BE84-C482D950B2A4}" type="presOf" srcId="{F6AE27BD-796B-4B47-80E2-2BED379820CF}" destId="{3DF3DBEE-A082-48EF-97C1-3A3BB23B8B6F}" srcOrd="0" destOrd="0" presId="urn:microsoft.com/office/officeart/2005/8/layout/cycle1"/>
    <dgm:cxn modelId="{25A8CFD8-5D21-4653-82AD-8C251A2A4733}" srcId="{501E0A26-C692-49AA-8EA5-8EC54F825B3E}" destId="{27D3E9A3-9C62-4B2B-8247-461E6FEE3B86}" srcOrd="3" destOrd="0" parTransId="{EFEA3267-5965-4066-83C1-E8EFB5A468A1}" sibTransId="{4E0AD7FF-CE0D-47AE-B413-A2EBE7ADD881}"/>
    <dgm:cxn modelId="{62149BF7-ACC4-44D4-9714-F2859E9B2483}" srcId="{501E0A26-C692-49AA-8EA5-8EC54F825B3E}" destId="{C04DA203-4C8B-4752-B139-5F8A69A707EB}" srcOrd="0" destOrd="0" parTransId="{1610F2AB-6E99-4249-B5E8-A8ACCCAB9D30}" sibTransId="{F6AE27BD-796B-4B47-80E2-2BED379820CF}"/>
    <dgm:cxn modelId="{D527601D-AFEA-4E5B-8EA4-2C7C9D0DC606}" srcId="{501E0A26-C692-49AA-8EA5-8EC54F825B3E}" destId="{3336D8DC-508F-48E1-8715-1B1766F117F6}" srcOrd="4" destOrd="0" parTransId="{86DCAFF5-1FB0-47CF-9812-8BCA823FCB38}" sibTransId="{1DF3AB8B-F8D5-4EB1-BDF5-FD04177D5D38}"/>
    <dgm:cxn modelId="{FF3084BC-C250-4A32-B58E-4C1624004A38}" type="presOf" srcId="{7ECA1F5A-4A93-406A-AC5D-D2A18D480DCB}" destId="{7BD03F89-4F93-4FF6-BE95-1549DEF69D54}" srcOrd="0" destOrd="0" presId="urn:microsoft.com/office/officeart/2005/8/layout/cycle1"/>
    <dgm:cxn modelId="{7B28A1AA-0F52-4026-934B-BCC239CB6D8C}" type="presOf" srcId="{27D3E9A3-9C62-4B2B-8247-461E6FEE3B86}" destId="{4BE89BBB-A834-4EE3-8C3F-C51F28A1ACA4}" srcOrd="0" destOrd="0" presId="urn:microsoft.com/office/officeart/2005/8/layout/cycle1"/>
    <dgm:cxn modelId="{D3215BA6-EC46-48D5-891A-47B88783AF45}" srcId="{501E0A26-C692-49AA-8EA5-8EC54F825B3E}" destId="{8629AD2E-4EA1-450F-9026-4BB856054152}" srcOrd="2" destOrd="0" parTransId="{D96743D0-1675-4612-AF3A-963A56704AF8}" sibTransId="{49980C1C-4EA8-4A7E-A23A-D87AAD68D56A}"/>
    <dgm:cxn modelId="{1F5D8F5F-E2A1-4285-AF6D-2A1D9B5B478A}" type="presOf" srcId="{1DF3AB8B-F8D5-4EB1-BDF5-FD04177D5D38}" destId="{E3EEE4F4-CBF3-497A-B892-E13508F86B0B}" srcOrd="0" destOrd="0" presId="urn:microsoft.com/office/officeart/2005/8/layout/cycle1"/>
    <dgm:cxn modelId="{188610E2-4A52-4784-A41B-D94DBDED0CB2}" type="presOf" srcId="{8629AD2E-4EA1-450F-9026-4BB856054152}" destId="{79DD3632-5560-4D70-A1F2-A50A7FB9D98E}" srcOrd="0" destOrd="0" presId="urn:microsoft.com/office/officeart/2005/8/layout/cycle1"/>
    <dgm:cxn modelId="{324953FD-DB31-43F7-9E8A-345568EFF3DC}" type="presOf" srcId="{49980C1C-4EA8-4A7E-A23A-D87AAD68D56A}" destId="{EAAFE257-93EC-46C9-A711-EA3464D86FD9}" srcOrd="0" destOrd="0" presId="urn:microsoft.com/office/officeart/2005/8/layout/cycle1"/>
    <dgm:cxn modelId="{B54D5601-4B68-4F34-A2D7-D5C8678A7D00}" type="presOf" srcId="{3336D8DC-508F-48E1-8715-1B1766F117F6}" destId="{E71564AF-32D9-4DCE-87ED-8802979D7604}" srcOrd="0" destOrd="0" presId="urn:microsoft.com/office/officeart/2005/8/layout/cycle1"/>
    <dgm:cxn modelId="{740AD42D-9E25-46B1-9BE2-62FCB30EC76A}" srcId="{501E0A26-C692-49AA-8EA5-8EC54F825B3E}" destId="{0F7D4642-ED84-41E1-A725-C9DDD5F90DAF}" srcOrd="1" destOrd="0" parTransId="{BADDBD98-658F-4C75-A60D-DA99FA08DFD5}" sibTransId="{0A60E74F-CECF-48E4-A336-CA1E266C1214}"/>
    <dgm:cxn modelId="{F1656FDD-AB11-4596-A16C-C95077EB8B22}" type="presOf" srcId="{4E0AD7FF-CE0D-47AE-B413-A2EBE7ADD881}" destId="{09F378A5-294F-497F-BB60-24370218EAB0}" srcOrd="0" destOrd="0" presId="urn:microsoft.com/office/officeart/2005/8/layout/cycle1"/>
    <dgm:cxn modelId="{3BAEA83A-2584-43D5-9543-CB8736C28269}" srcId="{501E0A26-C692-49AA-8EA5-8EC54F825B3E}" destId="{7ECA1F5A-4A93-406A-AC5D-D2A18D480DCB}" srcOrd="5" destOrd="0" parTransId="{9AE0C903-3490-4BC5-8BE8-D76C0B5F24E0}" sibTransId="{44270976-4AB7-432C-BD24-0C64A1C3D020}"/>
    <dgm:cxn modelId="{57254CDA-121E-4897-948F-961042C9F7E7}" type="presOf" srcId="{0F7D4642-ED84-41E1-A725-C9DDD5F90DAF}" destId="{3035539D-36BB-45C6-BB18-8B6A08301182}" srcOrd="0" destOrd="0" presId="urn:microsoft.com/office/officeart/2005/8/layout/cycle1"/>
    <dgm:cxn modelId="{7F310C14-4B8F-4DD7-BF84-6F64482E464A}" type="presOf" srcId="{44270976-4AB7-432C-BD24-0C64A1C3D020}" destId="{B9432C39-A269-4BE7-B4C0-7A2C3CD3BBC3}" srcOrd="0" destOrd="0" presId="urn:microsoft.com/office/officeart/2005/8/layout/cycle1"/>
    <dgm:cxn modelId="{583CBE97-9FF1-4443-999F-C6FF38DD7303}" type="presOf" srcId="{0A60E74F-CECF-48E4-A336-CA1E266C1214}" destId="{936C87C8-EB70-4618-AF27-F236973F0AB9}" srcOrd="0" destOrd="0" presId="urn:microsoft.com/office/officeart/2005/8/layout/cycle1"/>
    <dgm:cxn modelId="{4CED6CB0-FD18-4CD3-A698-F6DED0AC105C}" type="presOf" srcId="{C04DA203-4C8B-4752-B139-5F8A69A707EB}" destId="{663E0E5E-95F4-483F-B18F-D1A6D8F6D3F1}" srcOrd="0" destOrd="0" presId="urn:microsoft.com/office/officeart/2005/8/layout/cycle1"/>
    <dgm:cxn modelId="{20E219AE-6ECF-4202-90E3-DCBEB03262B3}" type="presParOf" srcId="{20174F30-C13B-4130-BA68-0AB7B1A3BE5A}" destId="{D9B51D77-ED7B-46A0-B6C3-CCE8216088BC}" srcOrd="0" destOrd="0" presId="urn:microsoft.com/office/officeart/2005/8/layout/cycle1"/>
    <dgm:cxn modelId="{12D36CEF-D314-45B3-8E82-2C9CE4847977}" type="presParOf" srcId="{20174F30-C13B-4130-BA68-0AB7B1A3BE5A}" destId="{663E0E5E-95F4-483F-B18F-D1A6D8F6D3F1}" srcOrd="1" destOrd="0" presId="urn:microsoft.com/office/officeart/2005/8/layout/cycle1"/>
    <dgm:cxn modelId="{B21226DE-33F2-49FF-99CB-6CD3FD992339}" type="presParOf" srcId="{20174F30-C13B-4130-BA68-0AB7B1A3BE5A}" destId="{3DF3DBEE-A082-48EF-97C1-3A3BB23B8B6F}" srcOrd="2" destOrd="0" presId="urn:microsoft.com/office/officeart/2005/8/layout/cycle1"/>
    <dgm:cxn modelId="{6B40D03A-AF2E-4CB1-8017-CB9CBAF0A2BE}" type="presParOf" srcId="{20174F30-C13B-4130-BA68-0AB7B1A3BE5A}" destId="{CD521615-601C-4B57-BFB1-5B93D1CE8CCD}" srcOrd="3" destOrd="0" presId="urn:microsoft.com/office/officeart/2005/8/layout/cycle1"/>
    <dgm:cxn modelId="{EE4CA713-6D69-49F9-8E7D-0A91DE66A703}" type="presParOf" srcId="{20174F30-C13B-4130-BA68-0AB7B1A3BE5A}" destId="{3035539D-36BB-45C6-BB18-8B6A08301182}" srcOrd="4" destOrd="0" presId="urn:microsoft.com/office/officeart/2005/8/layout/cycle1"/>
    <dgm:cxn modelId="{A96AA1AB-2752-4BDC-B734-76B2CEA132A6}" type="presParOf" srcId="{20174F30-C13B-4130-BA68-0AB7B1A3BE5A}" destId="{936C87C8-EB70-4618-AF27-F236973F0AB9}" srcOrd="5" destOrd="0" presId="urn:microsoft.com/office/officeart/2005/8/layout/cycle1"/>
    <dgm:cxn modelId="{5086251D-AE68-4289-990E-678F41DE1076}" type="presParOf" srcId="{20174F30-C13B-4130-BA68-0AB7B1A3BE5A}" destId="{A2135884-557B-4D6D-957B-4538EA90AE95}" srcOrd="6" destOrd="0" presId="urn:microsoft.com/office/officeart/2005/8/layout/cycle1"/>
    <dgm:cxn modelId="{03E65930-267F-4007-AC2F-A338F45159DC}" type="presParOf" srcId="{20174F30-C13B-4130-BA68-0AB7B1A3BE5A}" destId="{79DD3632-5560-4D70-A1F2-A50A7FB9D98E}" srcOrd="7" destOrd="0" presId="urn:microsoft.com/office/officeart/2005/8/layout/cycle1"/>
    <dgm:cxn modelId="{5E813535-4E2D-4FB3-9002-F138DFAEF646}" type="presParOf" srcId="{20174F30-C13B-4130-BA68-0AB7B1A3BE5A}" destId="{EAAFE257-93EC-46C9-A711-EA3464D86FD9}" srcOrd="8" destOrd="0" presId="urn:microsoft.com/office/officeart/2005/8/layout/cycle1"/>
    <dgm:cxn modelId="{6A1F25EB-48B1-4A2C-A52B-F2E2C085ED0C}" type="presParOf" srcId="{20174F30-C13B-4130-BA68-0AB7B1A3BE5A}" destId="{B14D7216-4D34-49C6-B162-EE259F807B77}" srcOrd="9" destOrd="0" presId="urn:microsoft.com/office/officeart/2005/8/layout/cycle1"/>
    <dgm:cxn modelId="{039B2473-C303-4472-AE74-30D4D4ECCE8B}" type="presParOf" srcId="{20174F30-C13B-4130-BA68-0AB7B1A3BE5A}" destId="{4BE89BBB-A834-4EE3-8C3F-C51F28A1ACA4}" srcOrd="10" destOrd="0" presId="urn:microsoft.com/office/officeart/2005/8/layout/cycle1"/>
    <dgm:cxn modelId="{42A54FA8-3267-48A8-8A01-20B6B8C4BF9A}" type="presParOf" srcId="{20174F30-C13B-4130-BA68-0AB7B1A3BE5A}" destId="{09F378A5-294F-497F-BB60-24370218EAB0}" srcOrd="11" destOrd="0" presId="urn:microsoft.com/office/officeart/2005/8/layout/cycle1"/>
    <dgm:cxn modelId="{196D2A8A-A4F1-414B-8058-AA0BA2D8CC91}" type="presParOf" srcId="{20174F30-C13B-4130-BA68-0AB7B1A3BE5A}" destId="{20B0A225-7EA7-49CB-9E02-99C65B6ACB3E}" srcOrd="12" destOrd="0" presId="urn:microsoft.com/office/officeart/2005/8/layout/cycle1"/>
    <dgm:cxn modelId="{54329E53-E1CA-4942-933A-EEFB29F543FC}" type="presParOf" srcId="{20174F30-C13B-4130-BA68-0AB7B1A3BE5A}" destId="{E71564AF-32D9-4DCE-87ED-8802979D7604}" srcOrd="13" destOrd="0" presId="urn:microsoft.com/office/officeart/2005/8/layout/cycle1"/>
    <dgm:cxn modelId="{9B0A0670-3847-4EE9-890A-89424A196E02}" type="presParOf" srcId="{20174F30-C13B-4130-BA68-0AB7B1A3BE5A}" destId="{E3EEE4F4-CBF3-497A-B892-E13508F86B0B}" srcOrd="14" destOrd="0" presId="urn:microsoft.com/office/officeart/2005/8/layout/cycle1"/>
    <dgm:cxn modelId="{84447ED8-758D-4F4B-ABEB-E45571AA2F25}" type="presParOf" srcId="{20174F30-C13B-4130-BA68-0AB7B1A3BE5A}" destId="{F58C6D09-4325-4B49-B097-3DC9F9C5A3FB}" srcOrd="15" destOrd="0" presId="urn:microsoft.com/office/officeart/2005/8/layout/cycle1"/>
    <dgm:cxn modelId="{F4A03ABA-E596-402D-9A39-72C7DEB71320}" type="presParOf" srcId="{20174F30-C13B-4130-BA68-0AB7B1A3BE5A}" destId="{7BD03F89-4F93-4FF6-BE95-1549DEF69D54}" srcOrd="16" destOrd="0" presId="urn:microsoft.com/office/officeart/2005/8/layout/cycle1"/>
    <dgm:cxn modelId="{9395430C-A37E-4C67-B3D9-2162F0BA12F7}" type="presParOf" srcId="{20174F30-C13B-4130-BA68-0AB7B1A3BE5A}" destId="{B9432C39-A269-4BE7-B4C0-7A2C3CD3BBC3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0E5E-95F4-483F-B18F-D1A6D8F6D3F1}">
      <dsp:nvSpPr>
        <dsp:cNvPr id="0" name=""/>
        <dsp:cNvSpPr/>
      </dsp:nvSpPr>
      <dsp:spPr>
        <a:xfrm>
          <a:off x="2823761" y="8364"/>
          <a:ext cx="747414" cy="747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Post Award</a:t>
          </a:r>
        </a:p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AU Setup</a:t>
          </a:r>
        </a:p>
      </dsp:txBody>
      <dsp:txXfrm>
        <a:off x="2823761" y="8364"/>
        <a:ext cx="747414" cy="747414"/>
      </dsp:txXfrm>
    </dsp:sp>
    <dsp:sp modelId="{3DF3DBEE-A082-48EF-97C1-3A3BB23B8B6F}">
      <dsp:nvSpPr>
        <dsp:cNvPr id="0" name=""/>
        <dsp:cNvSpPr/>
      </dsp:nvSpPr>
      <dsp:spPr>
        <a:xfrm>
          <a:off x="533770" y="370"/>
          <a:ext cx="3656859" cy="3656859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39D-36BB-45C6-BB18-8B6A08301182}">
      <dsp:nvSpPr>
        <dsp:cNvPr id="0" name=""/>
        <dsp:cNvSpPr/>
      </dsp:nvSpPr>
      <dsp:spPr>
        <a:xfrm>
          <a:off x="3659030" y="1455092"/>
          <a:ext cx="747414" cy="747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Expenditure</a:t>
          </a:r>
        </a:p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Processing</a:t>
          </a:r>
        </a:p>
      </dsp:txBody>
      <dsp:txXfrm>
        <a:off x="3659030" y="1455092"/>
        <a:ext cx="747414" cy="747414"/>
      </dsp:txXfrm>
    </dsp:sp>
    <dsp:sp modelId="{936C87C8-EB70-4618-AF27-F236973F0AB9}">
      <dsp:nvSpPr>
        <dsp:cNvPr id="0" name=""/>
        <dsp:cNvSpPr/>
      </dsp:nvSpPr>
      <dsp:spPr>
        <a:xfrm>
          <a:off x="533770" y="370"/>
          <a:ext cx="3656859" cy="3656859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3632-5560-4D70-A1F2-A50A7FB9D98E}">
      <dsp:nvSpPr>
        <dsp:cNvPr id="0" name=""/>
        <dsp:cNvSpPr/>
      </dsp:nvSpPr>
      <dsp:spPr>
        <a:xfrm>
          <a:off x="2823761" y="2901821"/>
          <a:ext cx="747414" cy="747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Billing and</a:t>
          </a:r>
        </a:p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Collection</a:t>
          </a:r>
        </a:p>
      </dsp:txBody>
      <dsp:txXfrm>
        <a:off x="2823761" y="2901821"/>
        <a:ext cx="747414" cy="747414"/>
      </dsp:txXfrm>
    </dsp:sp>
    <dsp:sp modelId="{EAAFE257-93EC-46C9-A711-EA3464D86FD9}">
      <dsp:nvSpPr>
        <dsp:cNvPr id="0" name=""/>
        <dsp:cNvSpPr/>
      </dsp:nvSpPr>
      <dsp:spPr>
        <a:xfrm>
          <a:off x="533770" y="370"/>
          <a:ext cx="3656859" cy="3656859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89BBB-A834-4EE3-8C3F-C51F28A1ACA4}">
      <dsp:nvSpPr>
        <dsp:cNvPr id="0" name=""/>
        <dsp:cNvSpPr/>
      </dsp:nvSpPr>
      <dsp:spPr>
        <a:xfrm>
          <a:off x="1153223" y="2901821"/>
          <a:ext cx="747414" cy="747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AU </a:t>
          </a:r>
        </a:p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Close-out</a:t>
          </a:r>
        </a:p>
      </dsp:txBody>
      <dsp:txXfrm>
        <a:off x="1153223" y="2901821"/>
        <a:ext cx="747414" cy="747414"/>
      </dsp:txXfrm>
    </dsp:sp>
    <dsp:sp modelId="{09F378A5-294F-497F-BB60-24370218EAB0}">
      <dsp:nvSpPr>
        <dsp:cNvPr id="0" name=""/>
        <dsp:cNvSpPr/>
      </dsp:nvSpPr>
      <dsp:spPr>
        <a:xfrm>
          <a:off x="533770" y="370"/>
          <a:ext cx="3656859" cy="3656859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564AF-32D9-4DCE-87ED-8802979D7604}">
      <dsp:nvSpPr>
        <dsp:cNvPr id="0" name=""/>
        <dsp:cNvSpPr/>
      </dsp:nvSpPr>
      <dsp:spPr>
        <a:xfrm>
          <a:off x="317954" y="1455092"/>
          <a:ext cx="747414" cy="747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Financial </a:t>
          </a:r>
        </a:p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Report</a:t>
          </a:r>
        </a:p>
      </dsp:txBody>
      <dsp:txXfrm>
        <a:off x="317954" y="1455092"/>
        <a:ext cx="747414" cy="747414"/>
      </dsp:txXfrm>
    </dsp:sp>
    <dsp:sp modelId="{E3EEE4F4-CBF3-497A-B892-E13508F86B0B}">
      <dsp:nvSpPr>
        <dsp:cNvPr id="0" name=""/>
        <dsp:cNvSpPr/>
      </dsp:nvSpPr>
      <dsp:spPr>
        <a:xfrm>
          <a:off x="533770" y="370"/>
          <a:ext cx="3656859" cy="3656859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03F89-4F93-4FF6-BE95-1549DEF69D54}">
      <dsp:nvSpPr>
        <dsp:cNvPr id="0" name=""/>
        <dsp:cNvSpPr/>
      </dsp:nvSpPr>
      <dsp:spPr>
        <a:xfrm>
          <a:off x="1153223" y="8364"/>
          <a:ext cx="747414" cy="747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Continuation</a:t>
          </a:r>
        </a:p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or Competitive </a:t>
          </a:r>
        </a:p>
        <a:p>
          <a:pPr lvl="0" algn="ctr" defTabSz="44450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Renewal</a:t>
          </a:r>
        </a:p>
      </dsp:txBody>
      <dsp:txXfrm>
        <a:off x="1153223" y="8364"/>
        <a:ext cx="747414" cy="747414"/>
      </dsp:txXfrm>
    </dsp:sp>
    <dsp:sp modelId="{B9432C39-A269-4BE7-B4C0-7A2C3CD3BBC3}">
      <dsp:nvSpPr>
        <dsp:cNvPr id="0" name=""/>
        <dsp:cNvSpPr/>
      </dsp:nvSpPr>
      <dsp:spPr>
        <a:xfrm>
          <a:off x="533770" y="370"/>
          <a:ext cx="3656859" cy="3656859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0E5E-95F4-483F-B18F-D1A6D8F6D3F1}">
      <dsp:nvSpPr>
        <dsp:cNvPr id="0" name=""/>
        <dsp:cNvSpPr/>
      </dsp:nvSpPr>
      <dsp:spPr>
        <a:xfrm>
          <a:off x="1260533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sp:txBody>
      <dsp:txXfrm>
        <a:off x="1260533" y="277533"/>
        <a:ext cx="376218" cy="376218"/>
      </dsp:txXfrm>
    </dsp:sp>
    <dsp:sp modelId="{3DF3DBEE-A082-48EF-97C1-3A3BB23B8B6F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39D-36BB-45C6-BB18-8B6A08301182}">
      <dsp:nvSpPr>
        <dsp:cNvPr id="0" name=""/>
        <dsp:cNvSpPr/>
      </dsp:nvSpPr>
      <dsp:spPr>
        <a:xfrm>
          <a:off x="1680476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sp:txBody>
      <dsp:txXfrm>
        <a:off x="1680476" y="1004896"/>
        <a:ext cx="376218" cy="376218"/>
      </dsp:txXfrm>
    </dsp:sp>
    <dsp:sp modelId="{936C87C8-EB70-4618-AF27-F236973F0AB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3632-5560-4D70-A1F2-A50A7FB9D98E}">
      <dsp:nvSpPr>
        <dsp:cNvPr id="0" name=""/>
        <dsp:cNvSpPr/>
      </dsp:nvSpPr>
      <dsp:spPr>
        <a:xfrm>
          <a:off x="1260533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sp:txBody>
      <dsp:txXfrm>
        <a:off x="1260533" y="1732259"/>
        <a:ext cx="376218" cy="376218"/>
      </dsp:txXfrm>
    </dsp:sp>
    <dsp:sp modelId="{EAAFE257-93EC-46C9-A711-EA3464D86FD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89BBB-A834-4EE3-8C3F-C51F28A1ACA4}">
      <dsp:nvSpPr>
        <dsp:cNvPr id="0" name=""/>
        <dsp:cNvSpPr/>
      </dsp:nvSpPr>
      <dsp:spPr>
        <a:xfrm>
          <a:off x="420647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sp:txBody>
      <dsp:txXfrm>
        <a:off x="420647" y="1732259"/>
        <a:ext cx="376218" cy="376218"/>
      </dsp:txXfrm>
    </dsp:sp>
    <dsp:sp modelId="{09F378A5-294F-497F-BB60-24370218EAB0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564AF-32D9-4DCE-87ED-8802979D7604}">
      <dsp:nvSpPr>
        <dsp:cNvPr id="0" name=""/>
        <dsp:cNvSpPr/>
      </dsp:nvSpPr>
      <dsp:spPr>
        <a:xfrm>
          <a:off x="704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sp:txBody>
      <dsp:txXfrm>
        <a:off x="704" y="1004896"/>
        <a:ext cx="376218" cy="376218"/>
      </dsp:txXfrm>
    </dsp:sp>
    <dsp:sp modelId="{E3EEE4F4-CBF3-497A-B892-E13508F86B0B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03F89-4F93-4FF6-BE95-1549DEF69D54}">
      <dsp:nvSpPr>
        <dsp:cNvPr id="0" name=""/>
        <dsp:cNvSpPr/>
      </dsp:nvSpPr>
      <dsp:spPr>
        <a:xfrm>
          <a:off x="420647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sp:txBody>
      <dsp:txXfrm>
        <a:off x="420647" y="277533"/>
        <a:ext cx="376218" cy="376218"/>
      </dsp:txXfrm>
    </dsp:sp>
    <dsp:sp modelId="{B9432C39-A269-4BE7-B4C0-7A2C3CD3BBC3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0E5E-95F4-483F-B18F-D1A6D8F6D3F1}">
      <dsp:nvSpPr>
        <dsp:cNvPr id="0" name=""/>
        <dsp:cNvSpPr/>
      </dsp:nvSpPr>
      <dsp:spPr>
        <a:xfrm>
          <a:off x="1260533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sp:txBody>
      <dsp:txXfrm>
        <a:off x="1260533" y="277533"/>
        <a:ext cx="376218" cy="376218"/>
      </dsp:txXfrm>
    </dsp:sp>
    <dsp:sp modelId="{3DF3DBEE-A082-48EF-97C1-3A3BB23B8B6F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39D-36BB-45C6-BB18-8B6A08301182}">
      <dsp:nvSpPr>
        <dsp:cNvPr id="0" name=""/>
        <dsp:cNvSpPr/>
      </dsp:nvSpPr>
      <dsp:spPr>
        <a:xfrm>
          <a:off x="1680476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sp:txBody>
      <dsp:txXfrm>
        <a:off x="1680476" y="1004896"/>
        <a:ext cx="376218" cy="376218"/>
      </dsp:txXfrm>
    </dsp:sp>
    <dsp:sp modelId="{936C87C8-EB70-4618-AF27-F236973F0AB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3632-5560-4D70-A1F2-A50A7FB9D98E}">
      <dsp:nvSpPr>
        <dsp:cNvPr id="0" name=""/>
        <dsp:cNvSpPr/>
      </dsp:nvSpPr>
      <dsp:spPr>
        <a:xfrm>
          <a:off x="1260533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sp:txBody>
      <dsp:txXfrm>
        <a:off x="1260533" y="1732259"/>
        <a:ext cx="376218" cy="376218"/>
      </dsp:txXfrm>
    </dsp:sp>
    <dsp:sp modelId="{EAAFE257-93EC-46C9-A711-EA3464D86FD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89BBB-A834-4EE3-8C3F-C51F28A1ACA4}">
      <dsp:nvSpPr>
        <dsp:cNvPr id="0" name=""/>
        <dsp:cNvSpPr/>
      </dsp:nvSpPr>
      <dsp:spPr>
        <a:xfrm>
          <a:off x="420647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sp:txBody>
      <dsp:txXfrm>
        <a:off x="420647" y="1732259"/>
        <a:ext cx="376218" cy="376218"/>
      </dsp:txXfrm>
    </dsp:sp>
    <dsp:sp modelId="{09F378A5-294F-497F-BB60-24370218EAB0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564AF-32D9-4DCE-87ED-8802979D7604}">
      <dsp:nvSpPr>
        <dsp:cNvPr id="0" name=""/>
        <dsp:cNvSpPr/>
      </dsp:nvSpPr>
      <dsp:spPr>
        <a:xfrm>
          <a:off x="704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sp:txBody>
      <dsp:txXfrm>
        <a:off x="704" y="1004896"/>
        <a:ext cx="376218" cy="376218"/>
      </dsp:txXfrm>
    </dsp:sp>
    <dsp:sp modelId="{E3EEE4F4-CBF3-497A-B892-E13508F86B0B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03F89-4F93-4FF6-BE95-1549DEF69D54}">
      <dsp:nvSpPr>
        <dsp:cNvPr id="0" name=""/>
        <dsp:cNvSpPr/>
      </dsp:nvSpPr>
      <dsp:spPr>
        <a:xfrm>
          <a:off x="420647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sp:txBody>
      <dsp:txXfrm>
        <a:off x="420647" y="277533"/>
        <a:ext cx="376218" cy="376218"/>
      </dsp:txXfrm>
    </dsp:sp>
    <dsp:sp modelId="{B9432C39-A269-4BE7-B4C0-7A2C3CD3BBC3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0E5E-95F4-483F-B18F-D1A6D8F6D3F1}">
      <dsp:nvSpPr>
        <dsp:cNvPr id="0" name=""/>
        <dsp:cNvSpPr/>
      </dsp:nvSpPr>
      <dsp:spPr>
        <a:xfrm>
          <a:off x="1260533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sp:txBody>
      <dsp:txXfrm>
        <a:off x="1260533" y="277533"/>
        <a:ext cx="376218" cy="376218"/>
      </dsp:txXfrm>
    </dsp:sp>
    <dsp:sp modelId="{3DF3DBEE-A082-48EF-97C1-3A3BB23B8B6F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39D-36BB-45C6-BB18-8B6A08301182}">
      <dsp:nvSpPr>
        <dsp:cNvPr id="0" name=""/>
        <dsp:cNvSpPr/>
      </dsp:nvSpPr>
      <dsp:spPr>
        <a:xfrm>
          <a:off x="1680476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sp:txBody>
      <dsp:txXfrm>
        <a:off x="1680476" y="1004896"/>
        <a:ext cx="376218" cy="376218"/>
      </dsp:txXfrm>
    </dsp:sp>
    <dsp:sp modelId="{936C87C8-EB70-4618-AF27-F236973F0AB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3632-5560-4D70-A1F2-A50A7FB9D98E}">
      <dsp:nvSpPr>
        <dsp:cNvPr id="0" name=""/>
        <dsp:cNvSpPr/>
      </dsp:nvSpPr>
      <dsp:spPr>
        <a:xfrm>
          <a:off x="1260533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sp:txBody>
      <dsp:txXfrm>
        <a:off x="1260533" y="1732259"/>
        <a:ext cx="376218" cy="376218"/>
      </dsp:txXfrm>
    </dsp:sp>
    <dsp:sp modelId="{EAAFE257-93EC-46C9-A711-EA3464D86FD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89BBB-A834-4EE3-8C3F-C51F28A1ACA4}">
      <dsp:nvSpPr>
        <dsp:cNvPr id="0" name=""/>
        <dsp:cNvSpPr/>
      </dsp:nvSpPr>
      <dsp:spPr>
        <a:xfrm>
          <a:off x="420647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sp:txBody>
      <dsp:txXfrm>
        <a:off x="420647" y="1732259"/>
        <a:ext cx="376218" cy="376218"/>
      </dsp:txXfrm>
    </dsp:sp>
    <dsp:sp modelId="{09F378A5-294F-497F-BB60-24370218EAB0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564AF-32D9-4DCE-87ED-8802979D7604}">
      <dsp:nvSpPr>
        <dsp:cNvPr id="0" name=""/>
        <dsp:cNvSpPr/>
      </dsp:nvSpPr>
      <dsp:spPr>
        <a:xfrm>
          <a:off x="704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sp:txBody>
      <dsp:txXfrm>
        <a:off x="704" y="1004896"/>
        <a:ext cx="376218" cy="376218"/>
      </dsp:txXfrm>
    </dsp:sp>
    <dsp:sp modelId="{E3EEE4F4-CBF3-497A-B892-E13508F86B0B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03F89-4F93-4FF6-BE95-1549DEF69D54}">
      <dsp:nvSpPr>
        <dsp:cNvPr id="0" name=""/>
        <dsp:cNvSpPr/>
      </dsp:nvSpPr>
      <dsp:spPr>
        <a:xfrm>
          <a:off x="420647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sp:txBody>
      <dsp:txXfrm>
        <a:off x="420647" y="277533"/>
        <a:ext cx="376218" cy="376218"/>
      </dsp:txXfrm>
    </dsp:sp>
    <dsp:sp modelId="{B9432C39-A269-4BE7-B4C0-7A2C3CD3BBC3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0E5E-95F4-483F-B18F-D1A6D8F6D3F1}">
      <dsp:nvSpPr>
        <dsp:cNvPr id="0" name=""/>
        <dsp:cNvSpPr/>
      </dsp:nvSpPr>
      <dsp:spPr>
        <a:xfrm>
          <a:off x="1260533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sp:txBody>
      <dsp:txXfrm>
        <a:off x="1260533" y="277533"/>
        <a:ext cx="376218" cy="376218"/>
      </dsp:txXfrm>
    </dsp:sp>
    <dsp:sp modelId="{3DF3DBEE-A082-48EF-97C1-3A3BB23B8B6F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39D-36BB-45C6-BB18-8B6A08301182}">
      <dsp:nvSpPr>
        <dsp:cNvPr id="0" name=""/>
        <dsp:cNvSpPr/>
      </dsp:nvSpPr>
      <dsp:spPr>
        <a:xfrm>
          <a:off x="1680476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sp:txBody>
      <dsp:txXfrm>
        <a:off x="1680476" y="1004896"/>
        <a:ext cx="376218" cy="376218"/>
      </dsp:txXfrm>
    </dsp:sp>
    <dsp:sp modelId="{936C87C8-EB70-4618-AF27-F236973F0AB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3632-5560-4D70-A1F2-A50A7FB9D98E}">
      <dsp:nvSpPr>
        <dsp:cNvPr id="0" name=""/>
        <dsp:cNvSpPr/>
      </dsp:nvSpPr>
      <dsp:spPr>
        <a:xfrm>
          <a:off x="1260533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sp:txBody>
      <dsp:txXfrm>
        <a:off x="1260533" y="1732259"/>
        <a:ext cx="376218" cy="376218"/>
      </dsp:txXfrm>
    </dsp:sp>
    <dsp:sp modelId="{EAAFE257-93EC-46C9-A711-EA3464D86FD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89BBB-A834-4EE3-8C3F-C51F28A1ACA4}">
      <dsp:nvSpPr>
        <dsp:cNvPr id="0" name=""/>
        <dsp:cNvSpPr/>
      </dsp:nvSpPr>
      <dsp:spPr>
        <a:xfrm>
          <a:off x="420647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sp:txBody>
      <dsp:txXfrm>
        <a:off x="420647" y="1732259"/>
        <a:ext cx="376218" cy="376218"/>
      </dsp:txXfrm>
    </dsp:sp>
    <dsp:sp modelId="{09F378A5-294F-497F-BB60-24370218EAB0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564AF-32D9-4DCE-87ED-8802979D7604}">
      <dsp:nvSpPr>
        <dsp:cNvPr id="0" name=""/>
        <dsp:cNvSpPr/>
      </dsp:nvSpPr>
      <dsp:spPr>
        <a:xfrm>
          <a:off x="704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sp:txBody>
      <dsp:txXfrm>
        <a:off x="704" y="1004896"/>
        <a:ext cx="376218" cy="376218"/>
      </dsp:txXfrm>
    </dsp:sp>
    <dsp:sp modelId="{E3EEE4F4-CBF3-497A-B892-E13508F86B0B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03F89-4F93-4FF6-BE95-1549DEF69D54}">
      <dsp:nvSpPr>
        <dsp:cNvPr id="0" name=""/>
        <dsp:cNvSpPr/>
      </dsp:nvSpPr>
      <dsp:spPr>
        <a:xfrm>
          <a:off x="420647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sp:txBody>
      <dsp:txXfrm>
        <a:off x="420647" y="277533"/>
        <a:ext cx="376218" cy="376218"/>
      </dsp:txXfrm>
    </dsp:sp>
    <dsp:sp modelId="{B9432C39-A269-4BE7-B4C0-7A2C3CD3BBC3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0E5E-95F4-483F-B18F-D1A6D8F6D3F1}">
      <dsp:nvSpPr>
        <dsp:cNvPr id="0" name=""/>
        <dsp:cNvSpPr/>
      </dsp:nvSpPr>
      <dsp:spPr>
        <a:xfrm>
          <a:off x="1260533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sp:txBody>
      <dsp:txXfrm>
        <a:off x="1260533" y="277533"/>
        <a:ext cx="376218" cy="376218"/>
      </dsp:txXfrm>
    </dsp:sp>
    <dsp:sp modelId="{3DF3DBEE-A082-48EF-97C1-3A3BB23B8B6F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39D-36BB-45C6-BB18-8B6A08301182}">
      <dsp:nvSpPr>
        <dsp:cNvPr id="0" name=""/>
        <dsp:cNvSpPr/>
      </dsp:nvSpPr>
      <dsp:spPr>
        <a:xfrm>
          <a:off x="1680476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sp:txBody>
      <dsp:txXfrm>
        <a:off x="1680476" y="1004896"/>
        <a:ext cx="376218" cy="376218"/>
      </dsp:txXfrm>
    </dsp:sp>
    <dsp:sp modelId="{936C87C8-EB70-4618-AF27-F236973F0AB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3632-5560-4D70-A1F2-A50A7FB9D98E}">
      <dsp:nvSpPr>
        <dsp:cNvPr id="0" name=""/>
        <dsp:cNvSpPr/>
      </dsp:nvSpPr>
      <dsp:spPr>
        <a:xfrm>
          <a:off x="1260533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sp:txBody>
      <dsp:txXfrm>
        <a:off x="1260533" y="1732259"/>
        <a:ext cx="376218" cy="376218"/>
      </dsp:txXfrm>
    </dsp:sp>
    <dsp:sp modelId="{EAAFE257-93EC-46C9-A711-EA3464D86FD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89BBB-A834-4EE3-8C3F-C51F28A1ACA4}">
      <dsp:nvSpPr>
        <dsp:cNvPr id="0" name=""/>
        <dsp:cNvSpPr/>
      </dsp:nvSpPr>
      <dsp:spPr>
        <a:xfrm>
          <a:off x="420647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sp:txBody>
      <dsp:txXfrm>
        <a:off x="420647" y="1732259"/>
        <a:ext cx="376218" cy="376218"/>
      </dsp:txXfrm>
    </dsp:sp>
    <dsp:sp modelId="{09F378A5-294F-497F-BB60-24370218EAB0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564AF-32D9-4DCE-87ED-8802979D7604}">
      <dsp:nvSpPr>
        <dsp:cNvPr id="0" name=""/>
        <dsp:cNvSpPr/>
      </dsp:nvSpPr>
      <dsp:spPr>
        <a:xfrm>
          <a:off x="704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sp:txBody>
      <dsp:txXfrm>
        <a:off x="704" y="1004896"/>
        <a:ext cx="376218" cy="376218"/>
      </dsp:txXfrm>
    </dsp:sp>
    <dsp:sp modelId="{E3EEE4F4-CBF3-497A-B892-E13508F86B0B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03F89-4F93-4FF6-BE95-1549DEF69D54}">
      <dsp:nvSpPr>
        <dsp:cNvPr id="0" name=""/>
        <dsp:cNvSpPr/>
      </dsp:nvSpPr>
      <dsp:spPr>
        <a:xfrm>
          <a:off x="420647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sp:txBody>
      <dsp:txXfrm>
        <a:off x="420647" y="277533"/>
        <a:ext cx="376218" cy="376218"/>
      </dsp:txXfrm>
    </dsp:sp>
    <dsp:sp modelId="{B9432C39-A269-4BE7-B4C0-7A2C3CD3BBC3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0E5E-95F4-483F-B18F-D1A6D8F6D3F1}">
      <dsp:nvSpPr>
        <dsp:cNvPr id="0" name=""/>
        <dsp:cNvSpPr/>
      </dsp:nvSpPr>
      <dsp:spPr>
        <a:xfrm>
          <a:off x="1260533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sp:txBody>
      <dsp:txXfrm>
        <a:off x="1260533" y="277533"/>
        <a:ext cx="376218" cy="376218"/>
      </dsp:txXfrm>
    </dsp:sp>
    <dsp:sp modelId="{3DF3DBEE-A082-48EF-97C1-3A3BB23B8B6F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39D-36BB-45C6-BB18-8B6A08301182}">
      <dsp:nvSpPr>
        <dsp:cNvPr id="0" name=""/>
        <dsp:cNvSpPr/>
      </dsp:nvSpPr>
      <dsp:spPr>
        <a:xfrm>
          <a:off x="1680476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sp:txBody>
      <dsp:txXfrm>
        <a:off x="1680476" y="1004896"/>
        <a:ext cx="376218" cy="376218"/>
      </dsp:txXfrm>
    </dsp:sp>
    <dsp:sp modelId="{936C87C8-EB70-4618-AF27-F236973F0AB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3632-5560-4D70-A1F2-A50A7FB9D98E}">
      <dsp:nvSpPr>
        <dsp:cNvPr id="0" name=""/>
        <dsp:cNvSpPr/>
      </dsp:nvSpPr>
      <dsp:spPr>
        <a:xfrm>
          <a:off x="1260533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sp:txBody>
      <dsp:txXfrm>
        <a:off x="1260533" y="1732259"/>
        <a:ext cx="376218" cy="376218"/>
      </dsp:txXfrm>
    </dsp:sp>
    <dsp:sp modelId="{EAAFE257-93EC-46C9-A711-EA3464D86FD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89BBB-A834-4EE3-8C3F-C51F28A1ACA4}">
      <dsp:nvSpPr>
        <dsp:cNvPr id="0" name=""/>
        <dsp:cNvSpPr/>
      </dsp:nvSpPr>
      <dsp:spPr>
        <a:xfrm>
          <a:off x="420647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sp:txBody>
      <dsp:txXfrm>
        <a:off x="420647" y="1732259"/>
        <a:ext cx="376218" cy="376218"/>
      </dsp:txXfrm>
    </dsp:sp>
    <dsp:sp modelId="{09F378A5-294F-497F-BB60-24370218EAB0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564AF-32D9-4DCE-87ED-8802979D7604}">
      <dsp:nvSpPr>
        <dsp:cNvPr id="0" name=""/>
        <dsp:cNvSpPr/>
      </dsp:nvSpPr>
      <dsp:spPr>
        <a:xfrm>
          <a:off x="704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sp:txBody>
      <dsp:txXfrm>
        <a:off x="704" y="1004896"/>
        <a:ext cx="376218" cy="376218"/>
      </dsp:txXfrm>
    </dsp:sp>
    <dsp:sp modelId="{E3EEE4F4-CBF3-497A-B892-E13508F86B0B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03F89-4F93-4FF6-BE95-1549DEF69D54}">
      <dsp:nvSpPr>
        <dsp:cNvPr id="0" name=""/>
        <dsp:cNvSpPr/>
      </dsp:nvSpPr>
      <dsp:spPr>
        <a:xfrm>
          <a:off x="420647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sp:txBody>
      <dsp:txXfrm>
        <a:off x="420647" y="277533"/>
        <a:ext cx="376218" cy="376218"/>
      </dsp:txXfrm>
    </dsp:sp>
    <dsp:sp modelId="{B9432C39-A269-4BE7-B4C0-7A2C3CD3BBC3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0E5E-95F4-483F-B18F-D1A6D8F6D3F1}">
      <dsp:nvSpPr>
        <dsp:cNvPr id="0" name=""/>
        <dsp:cNvSpPr/>
      </dsp:nvSpPr>
      <dsp:spPr>
        <a:xfrm>
          <a:off x="1260533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    </a:t>
          </a: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Post Award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AU Setup</a:t>
          </a:r>
        </a:p>
      </dsp:txBody>
      <dsp:txXfrm>
        <a:off x="1260533" y="277533"/>
        <a:ext cx="376218" cy="376218"/>
      </dsp:txXfrm>
    </dsp:sp>
    <dsp:sp modelId="{3DF3DBEE-A082-48EF-97C1-3A3BB23B8B6F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0573170"/>
            <a:gd name="adj4" fmla="val 18982995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5539D-36BB-45C6-BB18-8B6A08301182}">
      <dsp:nvSpPr>
        <dsp:cNvPr id="0" name=""/>
        <dsp:cNvSpPr/>
      </dsp:nvSpPr>
      <dsp:spPr>
        <a:xfrm>
          <a:off x="1680476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Expenditure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Processing</a:t>
          </a:r>
        </a:p>
      </dsp:txBody>
      <dsp:txXfrm>
        <a:off x="1680476" y="1004896"/>
        <a:ext cx="376218" cy="376218"/>
      </dsp:txXfrm>
    </dsp:sp>
    <dsp:sp modelId="{936C87C8-EB70-4618-AF27-F236973F0AB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2366715"/>
            <a:gd name="adj4" fmla="val 776540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D3632-5560-4D70-A1F2-A50A7FB9D98E}">
      <dsp:nvSpPr>
        <dsp:cNvPr id="0" name=""/>
        <dsp:cNvSpPr/>
      </dsp:nvSpPr>
      <dsp:spPr>
        <a:xfrm>
          <a:off x="1260533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Billing and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Collection</a:t>
          </a:r>
        </a:p>
      </dsp:txBody>
      <dsp:txXfrm>
        <a:off x="1260533" y="1732259"/>
        <a:ext cx="376218" cy="376218"/>
      </dsp:txXfrm>
    </dsp:sp>
    <dsp:sp modelId="{EAAFE257-93EC-46C9-A711-EA3464D86FD9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6111114"/>
            <a:gd name="adj4" fmla="val 4438596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89BBB-A834-4EE3-8C3F-C51F28A1ACA4}">
      <dsp:nvSpPr>
        <dsp:cNvPr id="0" name=""/>
        <dsp:cNvSpPr/>
      </dsp:nvSpPr>
      <dsp:spPr>
        <a:xfrm>
          <a:off x="420647" y="1732259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AU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Close-out</a:t>
          </a:r>
        </a:p>
      </dsp:txBody>
      <dsp:txXfrm>
        <a:off x="420647" y="1732259"/>
        <a:ext cx="376218" cy="376218"/>
      </dsp:txXfrm>
    </dsp:sp>
    <dsp:sp modelId="{09F378A5-294F-497F-BB60-24370218EAB0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9773170"/>
            <a:gd name="adj4" fmla="val 8182995"/>
            <a:gd name="adj5" fmla="val 4655"/>
          </a:avLst>
        </a:prstGeom>
        <a:solidFill>
          <a:srgbClr val="002060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564AF-32D9-4DCE-87ED-8802979D7604}">
      <dsp:nvSpPr>
        <dsp:cNvPr id="0" name=""/>
        <dsp:cNvSpPr/>
      </dsp:nvSpPr>
      <dsp:spPr>
        <a:xfrm>
          <a:off x="704" y="1004896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Financial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Report</a:t>
          </a:r>
        </a:p>
      </dsp:txBody>
      <dsp:txXfrm>
        <a:off x="704" y="1004896"/>
        <a:ext cx="376218" cy="376218"/>
      </dsp:txXfrm>
    </dsp:sp>
    <dsp:sp modelId="{E3EEE4F4-CBF3-497A-B892-E13508F86B0B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3166715"/>
            <a:gd name="adj4" fmla="val 11576540"/>
            <a:gd name="adj5" fmla="val 4655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03F89-4F93-4FF6-BE95-1549DEF69D54}">
      <dsp:nvSpPr>
        <dsp:cNvPr id="0" name=""/>
        <dsp:cNvSpPr/>
      </dsp:nvSpPr>
      <dsp:spPr>
        <a:xfrm>
          <a:off x="420647" y="277533"/>
          <a:ext cx="376218" cy="376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Continuation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or Competitive </a:t>
          </a:r>
        </a:p>
        <a:p>
          <a:pPr lvl="0" algn="ctr" defTabSz="222250" rtl="0" eaLnBrk="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>
              <a:ln>
                <a:solidFill>
                  <a:schemeClr val="tx1"/>
                </a:solidFill>
              </a:ln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j-lt"/>
              <a:ea typeface="+mn-ea"/>
              <a:cs typeface="+mn-cs"/>
            </a:rPr>
            <a:t>   Renewal</a:t>
          </a:r>
        </a:p>
      </dsp:txBody>
      <dsp:txXfrm>
        <a:off x="420647" y="277533"/>
        <a:ext cx="376218" cy="376218"/>
      </dsp:txXfrm>
    </dsp:sp>
    <dsp:sp modelId="{B9432C39-A269-4BE7-B4C0-7A2C3CD3BBC3}">
      <dsp:nvSpPr>
        <dsp:cNvPr id="0" name=""/>
        <dsp:cNvSpPr/>
      </dsp:nvSpPr>
      <dsp:spPr>
        <a:xfrm>
          <a:off x="109337" y="273643"/>
          <a:ext cx="1838724" cy="1838724"/>
        </a:xfrm>
        <a:prstGeom prst="circularArrow">
          <a:avLst>
            <a:gd name="adj1" fmla="val 3990"/>
            <a:gd name="adj2" fmla="val 250290"/>
            <a:gd name="adj3" fmla="val 16911114"/>
            <a:gd name="adj4" fmla="val 15238596"/>
            <a:gd name="adj5" fmla="val 4655"/>
          </a:avLst>
        </a:prstGeom>
        <a:solidFill>
          <a:srgbClr val="5B9BD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A5DEEF5-BF91-42F4-8F3E-2E9FA7FD01E7}" type="datetimeFigureOut">
              <a:rPr lang="en-US"/>
              <a:pPr>
                <a:defRPr/>
              </a:pPr>
              <a:t>5/1/2019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3FB358F-648B-47E4-904A-789385F77A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15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7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9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0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320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9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5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502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95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version1.jpg                                                   00293111Macintosh HD                   BCDA8BE4: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luc.edu/spa/index.shtml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43000" y="2209800"/>
            <a:ext cx="69342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000" dirty="0">
                <a:latin typeface="+mj-lt"/>
              </a:rPr>
              <a:t>Post-Award Grant Administration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95300" y="5526088"/>
            <a:ext cx="4838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  <a:ea typeface="Batang" pitchFamily="18" charset="-127"/>
              </a:rPr>
              <a:t>Presented by: Sponsored Program Accounting</a:t>
            </a:r>
          </a:p>
          <a:p>
            <a:pPr>
              <a:defRPr/>
            </a:pPr>
            <a:r>
              <a:rPr lang="en-US" sz="1800" dirty="0">
                <a:latin typeface="+mj-lt"/>
                <a:ea typeface="Batang" pitchFamily="18" charset="-127"/>
              </a:rPr>
              <a:t>Updated: Fiscal Year </a:t>
            </a:r>
            <a:r>
              <a:rPr lang="en-US" sz="1800" dirty="0" smtClean="0">
                <a:latin typeface="+mj-lt"/>
                <a:ea typeface="Batang" pitchFamily="18" charset="-127"/>
              </a:rPr>
              <a:t>2019</a:t>
            </a:r>
            <a:endParaRPr lang="en-US" sz="1800" dirty="0">
              <a:latin typeface="+mj-lt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ChangeArrowheads="1"/>
          </p:cNvSpPr>
          <p:nvPr/>
        </p:nvSpPr>
        <p:spPr bwMode="auto">
          <a:xfrm>
            <a:off x="6553200" y="6324600"/>
            <a:ext cx="2514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81000" y="1752600"/>
            <a:ext cx="4114800" cy="48006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Final review of expenditures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Submission of payroll forms to stop salary charges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Preparation of cost transfer forms for non-salary costs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Clear commitments / POs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Resolution of overdraft or unused funds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NCE / Continuation Funding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Coordinate extension with ORS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Submit AAAF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Review grant closeout departmental checklist for additional project sunset guidelines 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>
              <a:latin typeface="+mj-lt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4800600" y="1752600"/>
            <a:ext cx="40386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Email notification of approaching end dates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Important closeout notifications and reminders are included and linked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Final review of charges on grant to ensure compliance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Process salary adjustments and non-salary cost transfers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Refund unspent funds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AU Close-Out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4686300" y="1143000"/>
            <a:ext cx="3429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SPA</a:t>
            </a:r>
          </a:p>
        </p:txBody>
      </p:sp>
      <p:graphicFrame>
        <p:nvGraphicFramePr>
          <p:cNvPr id="11" name="Diagram 10"/>
          <p:cNvGraphicFramePr/>
          <p:nvPr/>
        </p:nvGraphicFramePr>
        <p:xfrm>
          <a:off x="7086600" y="4471988"/>
          <a:ext cx="2057400" cy="238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 Placeholder 2"/>
          <p:cNvSpPr txBox="1">
            <a:spLocks/>
          </p:cNvSpPr>
          <p:nvPr/>
        </p:nvSpPr>
        <p:spPr bwMode="auto">
          <a:xfrm>
            <a:off x="457200" y="1119188"/>
            <a:ext cx="37338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PI &amp; PI’s Department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ChangeArrowheads="1"/>
          </p:cNvSpPr>
          <p:nvPr/>
        </p:nvSpPr>
        <p:spPr bwMode="auto">
          <a:xfrm>
            <a:off x="6553200" y="6324600"/>
            <a:ext cx="2514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381000" y="1752600"/>
            <a:ext cx="41148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Completion of scientific and technical reports, invention statements and other programmatic reports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Preparation of carryover request (if approval required)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Carryover Letter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Carryover Budget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latin typeface="+mj-lt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4800600" y="1752600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Preparation of ALL financial reports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Federal Financial Report (FFR)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Award-specific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Quarterly cash reconciliation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Report of Expenditures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Audit Requirements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Program-specific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Single Audit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+mj-lt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Reporting Requirements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4686300" y="1143000"/>
            <a:ext cx="3429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SPA</a:t>
            </a:r>
          </a:p>
        </p:txBody>
      </p:sp>
      <p:graphicFrame>
        <p:nvGraphicFramePr>
          <p:cNvPr id="12" name="Diagram 11"/>
          <p:cNvGraphicFramePr/>
          <p:nvPr/>
        </p:nvGraphicFramePr>
        <p:xfrm>
          <a:off x="7086600" y="4471988"/>
          <a:ext cx="2057400" cy="238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 Placeholder 2"/>
          <p:cNvSpPr txBox="1">
            <a:spLocks/>
          </p:cNvSpPr>
          <p:nvPr/>
        </p:nvSpPr>
        <p:spPr bwMode="auto">
          <a:xfrm>
            <a:off x="457200" y="1119188"/>
            <a:ext cx="37338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PI &amp; PI’s Department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6553200" y="6324600"/>
            <a:ext cx="2514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Proactive Approach to Managing Grants</a:t>
            </a: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3400" y="1447800"/>
            <a:ext cx="8305800" cy="4648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Set-up pre-award AUs and continuous follow-up on award notice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Review monthly expenditure reports and communicate corrections to SPA as soon as possible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Timely revision of payroll forms to avoid overdraft, out-of-period expenses and late cost transfers over 90 days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Watch for grant end dates (continuation, AAAF or close-outs)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Close all AUs that have ended, are fully spent or are not needed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SPA Website</a:t>
            </a: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57200" y="1371600"/>
            <a:ext cx="8229600" cy="47545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+mj-lt"/>
              </a:rPr>
              <a:t>SPA Website – </a:t>
            </a:r>
            <a:r>
              <a:rPr lang="en-US" sz="2800" dirty="0" smtClean="0">
                <a:latin typeface="+mj-lt"/>
                <a:hlinkClick r:id="rId2"/>
              </a:rPr>
              <a:t>https://luc.edu/spa/index.shtml</a:t>
            </a:r>
            <a:endParaRPr lang="en-US" sz="2800" dirty="0" smtClean="0">
              <a:latin typeface="+mj-lt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</a:rPr>
              <a:t>About US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>
                <a:latin typeface="+mj-lt"/>
              </a:rPr>
              <a:t>FAQ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>
                <a:latin typeface="+mj-lt"/>
              </a:rPr>
              <a:t>DS2 Disclosure Statement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>
                <a:latin typeface="+mj-lt"/>
              </a:rPr>
              <a:t>Organization Chart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</a:rPr>
              <a:t>Training Materials &amp; Guides</a:t>
            </a:r>
            <a:endParaRPr lang="en-US" sz="2400" dirty="0">
              <a:latin typeface="+mj-lt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</a:rPr>
              <a:t>Policies and Procedures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</a:rPr>
              <a:t>Resources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>
                <a:latin typeface="+mj-lt"/>
              </a:rPr>
              <a:t>Forms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>
                <a:latin typeface="+mj-lt"/>
              </a:rPr>
              <a:t>Rates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>
                <a:latin typeface="+mj-lt"/>
              </a:rPr>
              <a:t>Key Contacts</a:t>
            </a:r>
            <a:endParaRPr lang="en-US" sz="2100" dirty="0">
              <a:latin typeface="+mj-lt"/>
            </a:endParaRPr>
          </a:p>
          <a:p>
            <a:pPr lvl="2" fontAlgn="auto">
              <a:spcAft>
                <a:spcPts val="0"/>
              </a:spcAft>
              <a:defRPr/>
            </a:pPr>
            <a:r>
              <a:rPr lang="en-US" sz="2100" dirty="0" smtClean="0">
                <a:latin typeface="+mj-lt"/>
              </a:rPr>
              <a:t>OMB Circulars: A-21, A-110, A-133 &amp; Uniform Guidance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</a:rPr>
              <a:t>Obtaining Access links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</a:rPr>
              <a:t>Pre-award Office links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en-US" sz="2200" dirty="0" smtClean="0">
              <a:latin typeface="+mj-lt"/>
            </a:endParaRP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endParaRPr lang="en-US" sz="2400" dirty="0" smtClean="0">
              <a:latin typeface="+mj-lt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000" dirty="0" smtClean="0">
              <a:latin typeface="+mj-lt"/>
            </a:endParaRPr>
          </a:p>
          <a:p>
            <a:pPr lvl="2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+mj-lt"/>
            </a:endParaRP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 txBox="1">
            <a:spLocks noChangeArrowheads="1"/>
          </p:cNvSpPr>
          <p:nvPr/>
        </p:nvSpPr>
        <p:spPr bwMode="auto">
          <a:xfrm>
            <a:off x="2438400" y="2590800"/>
            <a:ext cx="457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6858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6858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6858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6858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US" sz="7200" dirty="0" smtClean="0">
                <a:solidFill>
                  <a:srgbClr val="000000"/>
                </a:solidFill>
                <a:latin typeface="+mj-lt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Overview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7620000" cy="3657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latin typeface="+mj-lt"/>
              </a:rPr>
              <a:t>Functions of Sponsored Program Accounting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2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latin typeface="+mj-lt"/>
              </a:rPr>
              <a:t>Life Cycle of a Grant (Post-Award)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2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latin typeface="+mj-lt"/>
              </a:rPr>
              <a:t>Proactive Approach to Managing Grants &amp; Contracts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2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600" dirty="0" smtClean="0">
                <a:latin typeface="+mj-lt"/>
              </a:rPr>
              <a:t>Questions and Answers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2600" b="1" dirty="0" smtClean="0">
              <a:latin typeface="Batang" pitchFamily="18" charset="-127"/>
            </a:endParaRPr>
          </a:p>
          <a:p>
            <a:pPr fontAlgn="auto">
              <a:spcAft>
                <a:spcPts val="0"/>
              </a:spcAft>
              <a:defRPr/>
            </a:pPr>
            <a:endParaRPr lang="en-US" sz="2600" dirty="0" smtClean="0">
              <a:latin typeface="Batang" pitchFamily="18" charset="-127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Batang" pitchFamily="18" charset="-127"/>
            </a:endParaRPr>
          </a:p>
          <a:p>
            <a:pPr lvl="1" fontAlgn="auto">
              <a:spcAft>
                <a:spcPts val="0"/>
              </a:spcAft>
              <a:defRPr/>
            </a:pPr>
            <a:endParaRPr lang="en-US" dirty="0">
              <a:latin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81000" y="1219200"/>
            <a:ext cx="8534400" cy="4876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Post-award administration of grants and contracts (</a:t>
            </a:r>
            <a:r>
              <a:rPr lang="en-US" sz="2200" dirty="0" smtClean="0">
                <a:latin typeface="+mj-lt"/>
                <a:ea typeface="Batang" pitchFamily="18" charset="-127"/>
              </a:rPr>
              <a:t>5xxxxx)</a:t>
            </a:r>
            <a:endParaRPr lang="en-US" sz="2200" dirty="0" smtClean="0">
              <a:latin typeface="+mj-lt"/>
              <a:ea typeface="Batang" pitchFamily="18" charset="-127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dirty="0" smtClean="0">
                <a:latin typeface="+mj-lt"/>
                <a:ea typeface="Batang" pitchFamily="18" charset="-127"/>
              </a:rPr>
              <a:t>Gift Accounts (2XXXXX), Research Stim (</a:t>
            </a:r>
            <a:r>
              <a:rPr lang="en-US" dirty="0" smtClean="0">
                <a:latin typeface="+mj-lt"/>
                <a:ea typeface="Batang" pitchFamily="18" charset="-127"/>
              </a:rPr>
              <a:t>103xxx), </a:t>
            </a:r>
            <a:r>
              <a:rPr lang="en-US" dirty="0" smtClean="0">
                <a:latin typeface="+mj-lt"/>
                <a:ea typeface="Batang" pitchFamily="18" charset="-127"/>
              </a:rPr>
              <a:t>Research Incentive (</a:t>
            </a:r>
            <a:r>
              <a:rPr lang="en-US" dirty="0" smtClean="0">
                <a:latin typeface="+mj-lt"/>
                <a:ea typeface="Batang" pitchFamily="18" charset="-127"/>
              </a:rPr>
              <a:t>1037xx, 1047xx), Faculty </a:t>
            </a:r>
            <a:r>
              <a:rPr lang="en-US" dirty="0" smtClean="0">
                <a:latin typeface="+mj-lt"/>
                <a:ea typeface="Batang" pitchFamily="18" charset="-127"/>
              </a:rPr>
              <a:t>Startup (</a:t>
            </a:r>
            <a:r>
              <a:rPr lang="en-US" dirty="0" smtClean="0">
                <a:latin typeface="+mj-lt"/>
                <a:ea typeface="Batang" pitchFamily="18" charset="-127"/>
              </a:rPr>
              <a:t>1048xx), Health Disparities (107xxx-107030) &amp; CHOIR (1071xx-107130)</a:t>
            </a:r>
            <a:endParaRPr lang="en-US" dirty="0" smtClean="0">
              <a:latin typeface="+mj-lt"/>
              <a:ea typeface="Batang" pitchFamily="18" charset="-127"/>
            </a:endParaRP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AU set-up, billing and collection, financial reporting, close-out 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Processing of expenditures (salary and non-salary)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Ensure compliance with OMB Circulars A-21, A-110 &amp; A-133, &amp; Uniform Guidance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Sub-recipient monitoring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Effort certification for Lakeside Campus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Submission and negotiation of FB rates &amp; F&amp;A rates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Survey completion / federal data collection</a:t>
            </a:r>
          </a:p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  <a:ea typeface="Batang" pitchFamily="18" charset="-127"/>
              </a:rPr>
              <a:t>Annual audit coordination: single audit &amp; program-specific</a:t>
            </a:r>
            <a:r>
              <a:rPr lang="en-US" sz="1600" dirty="0" smtClean="0">
                <a:latin typeface="+mj-lt"/>
              </a:rPr>
              <a:t> 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latin typeface="Batang" pitchFamily="18" charset="-127"/>
              </a:rPr>
              <a:t>     </a:t>
            </a:r>
            <a:r>
              <a:rPr lang="en-US" sz="2000" dirty="0" smtClean="0">
                <a:latin typeface="Batang" pitchFamily="18" charset="-127"/>
              </a:rPr>
              <a:t>       </a:t>
            </a:r>
            <a:r>
              <a:rPr lang="en-US" sz="1800" dirty="0" smtClean="0">
                <a:latin typeface="Batang" pitchFamily="18" charset="-127"/>
              </a:rPr>
              <a:t>    </a:t>
            </a:r>
            <a:endParaRPr lang="en-US" sz="1800" dirty="0">
              <a:latin typeface="Batang" pitchFamily="18" charset="-127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Functions of Sponsored Program Accounting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Life Cycle of a Grant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2438400" y="1905000"/>
          <a:ext cx="47244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0" y="3048000"/>
            <a:ext cx="2162175" cy="120015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Stages in Grant Administration (Post-Award)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ChangeArrowheads="1"/>
          </p:cNvSpPr>
          <p:nvPr/>
        </p:nvSpPr>
        <p:spPr bwMode="auto">
          <a:xfrm>
            <a:off x="6553200" y="6324600"/>
            <a:ext cx="2514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AU Set Up – Post Award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304800" y="1874837"/>
            <a:ext cx="3733800" cy="384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</a:rPr>
              <a:t>Ensure ORS has an executed copy of the notice of award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</a:rPr>
              <a:t>Prepare the post-award budget with ORS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Calibri" panose="020F0502020204030204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229100" y="1828800"/>
            <a:ext cx="4533900" cy="4191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</a:rPr>
              <a:t>Review AU set-up package received from </a:t>
            </a:r>
            <a:r>
              <a:rPr lang="en-US" sz="2200" dirty="0" smtClean="0">
                <a:latin typeface="+mj-lt"/>
              </a:rPr>
              <a:t>pre-awar</a:t>
            </a:r>
            <a:r>
              <a:rPr lang="en-US" sz="2200" dirty="0" smtClean="0">
                <a:latin typeface="+mj-lt"/>
              </a:rPr>
              <a:t>d offices</a:t>
            </a:r>
            <a:endParaRPr lang="en-US" sz="22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</a:rPr>
              <a:t>Update SPA Hub tracker regarding set-up status</a:t>
            </a:r>
            <a:endParaRPr lang="en-US" sz="2200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</a:rPr>
              <a:t>Assign attributes and create AU in Lawson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200" dirty="0" smtClean="0">
                <a:latin typeface="+mj-lt"/>
              </a:rPr>
              <a:t>Email notification of new AU number and grant materials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Signature Form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“Obtaining Access” link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Post Award resource link</a:t>
            </a:r>
            <a:endParaRPr lang="en-US" dirty="0"/>
          </a:p>
        </p:txBody>
      </p:sp>
      <p:sp>
        <p:nvSpPr>
          <p:cNvPr id="14" name="Text Placeholder 2"/>
          <p:cNvSpPr txBox="1">
            <a:spLocks/>
          </p:cNvSpPr>
          <p:nvPr/>
        </p:nvSpPr>
        <p:spPr bwMode="auto">
          <a:xfrm>
            <a:off x="4114800" y="1187450"/>
            <a:ext cx="3429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SPA</a:t>
            </a:r>
          </a:p>
        </p:txBody>
      </p:sp>
      <p:sp>
        <p:nvSpPr>
          <p:cNvPr id="15" name="Text Placeholder 2"/>
          <p:cNvSpPr txBox="1">
            <a:spLocks/>
          </p:cNvSpPr>
          <p:nvPr/>
        </p:nvSpPr>
        <p:spPr bwMode="auto">
          <a:xfrm>
            <a:off x="304800" y="1165225"/>
            <a:ext cx="37338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PI &amp; PI’s Department </a:t>
            </a:r>
          </a:p>
        </p:txBody>
      </p:sp>
      <p:graphicFrame>
        <p:nvGraphicFramePr>
          <p:cNvPr id="17" name="Diagram 16"/>
          <p:cNvGraphicFramePr/>
          <p:nvPr/>
        </p:nvGraphicFramePr>
        <p:xfrm>
          <a:off x="7086600" y="4471988"/>
          <a:ext cx="2057400" cy="238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6553200" y="6324600"/>
            <a:ext cx="2514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" name="Text Placeholder 2"/>
          <p:cNvSpPr txBox="1">
            <a:spLocks/>
          </p:cNvSpPr>
          <p:nvPr/>
        </p:nvSpPr>
        <p:spPr bwMode="auto">
          <a:xfrm>
            <a:off x="4686300" y="1187450"/>
            <a:ext cx="3429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SPA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AU Set Up – Pre Award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457200" y="1828800"/>
            <a:ext cx="3733800" cy="384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Complete the Advanced Account Authorization Form (AAAF)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Guarantee AU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Approval Requirements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Submission to ORS</a:t>
            </a:r>
            <a:endParaRPr lang="en-US" sz="700" dirty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Follow-up with sponsor on status of executed agreement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Absorb any expenses incurred if the grant does not come through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>
              <a:latin typeface="Calibri" panose="020F0502020204030204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800600" y="1828800"/>
            <a:ext cx="3810000" cy="4191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Review AAAF &amp; AU set-up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Review correspondence from sponsor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Monitor spending levels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Extension of 90 day guarantee period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Update AU attributes once award received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7086600" y="4471988"/>
          <a:ext cx="2057400" cy="238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 Placeholder 2"/>
          <p:cNvSpPr txBox="1">
            <a:spLocks/>
          </p:cNvSpPr>
          <p:nvPr/>
        </p:nvSpPr>
        <p:spPr bwMode="auto">
          <a:xfrm>
            <a:off x="457200" y="1119188"/>
            <a:ext cx="37338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PI &amp; PI’s Department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6553200" y="6324600"/>
            <a:ext cx="2514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09600" y="1371600"/>
            <a:ext cx="8534400" cy="5181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dirty="0">
                <a:latin typeface="+mj-lt"/>
              </a:rPr>
              <a:t>Basic Costs Considerations </a:t>
            </a:r>
          </a:p>
          <a:p>
            <a:pPr fontAlgn="auto">
              <a:spcAft>
                <a:spcPts val="0"/>
              </a:spcAft>
              <a:defRPr/>
            </a:pPr>
            <a:endParaRPr lang="en-US" sz="1200" dirty="0">
              <a:latin typeface="+mj-lt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2100" dirty="0">
                <a:latin typeface="+mj-lt"/>
              </a:rPr>
              <a:t>Allowable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100" dirty="0">
              <a:latin typeface="+mj-lt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2100" dirty="0">
                <a:latin typeface="+mj-lt"/>
              </a:rPr>
              <a:t>Allocable – assignable, direct benefit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100" dirty="0">
              <a:latin typeface="+mj-lt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2100" dirty="0">
                <a:latin typeface="+mj-lt"/>
              </a:rPr>
              <a:t>Reasonable – prudent person test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100" dirty="0">
              <a:latin typeface="+mj-lt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sz="2100" dirty="0">
                <a:latin typeface="+mj-lt"/>
              </a:rPr>
              <a:t>Consistent – direct vs. indirect expense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1600" dirty="0" smtClean="0">
              <a:latin typeface="+mj-lt"/>
            </a:endParaRPr>
          </a:p>
          <a:p>
            <a:pPr lvl="3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500" dirty="0" smtClean="0">
              <a:latin typeface="+mj-lt"/>
            </a:endParaRPr>
          </a:p>
          <a:p>
            <a:pPr lvl="3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Batang" pitchFamily="18" charset="-127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sz="2200" dirty="0" smtClean="0">
              <a:latin typeface="Batang" pitchFamily="18" charset="-127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latin typeface="Batang" pitchFamily="18" charset="-127"/>
              </a:rPr>
              <a:t> </a:t>
            </a:r>
          </a:p>
          <a:p>
            <a:pPr lvl="2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 smtClean="0">
              <a:latin typeface="Batang" pitchFamily="18" charset="-127"/>
            </a:endParaRPr>
          </a:p>
          <a:p>
            <a:pPr lvl="2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latin typeface="Batang" pitchFamily="18" charset="-127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Expenditure Processing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7086600" y="4471988"/>
          <a:ext cx="2057400" cy="238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1"/>
          <p:cNvSpPr>
            <a:spLocks noChangeArrowheads="1"/>
          </p:cNvSpPr>
          <p:nvPr/>
        </p:nvSpPr>
        <p:spPr bwMode="auto">
          <a:xfrm>
            <a:off x="6553200" y="6324600"/>
            <a:ext cx="2514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457200" y="1828800"/>
            <a:ext cx="37338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Submission of payroll forms for salary expenses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Initiate check requisitions, expense reimbursements, pro-card transactions, POs, etc.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Monthly review of all charges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Preparation of cost transfer forms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Re-budgeting requests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Timely submission of cost share supporting documentation, where applicable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Calibri" panose="020F0502020204030204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4800600" y="1828800"/>
            <a:ext cx="3810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Review payroll forms and process retroactive adjustments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Review non-salary expenses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Email monthly reports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Process cost transfers &amp; re-budgets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+mj-lt"/>
              </a:rPr>
              <a:t>       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>
              <a:latin typeface="Calibri" panose="020F0502020204030204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Expenditure Processing</a:t>
            </a:r>
          </a:p>
        </p:txBody>
      </p:sp>
      <p:sp>
        <p:nvSpPr>
          <p:cNvPr id="10" name="Text Placeholder 2"/>
          <p:cNvSpPr txBox="1">
            <a:spLocks/>
          </p:cNvSpPr>
          <p:nvPr/>
        </p:nvSpPr>
        <p:spPr bwMode="auto">
          <a:xfrm>
            <a:off x="4686300" y="1143000"/>
            <a:ext cx="3429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SPA</a:t>
            </a:r>
          </a:p>
        </p:txBody>
      </p:sp>
      <p:graphicFrame>
        <p:nvGraphicFramePr>
          <p:cNvPr id="14" name="Diagram 13"/>
          <p:cNvGraphicFramePr/>
          <p:nvPr/>
        </p:nvGraphicFramePr>
        <p:xfrm>
          <a:off x="7086600" y="4471988"/>
          <a:ext cx="2057400" cy="238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457200" y="1119188"/>
            <a:ext cx="37338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PI &amp; PI’s Department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/>
          <p:cNvSpPr>
            <a:spLocks noChangeArrowheads="1"/>
          </p:cNvSpPr>
          <p:nvPr/>
        </p:nvSpPr>
        <p:spPr bwMode="auto">
          <a:xfrm>
            <a:off x="6553200" y="6324600"/>
            <a:ext cx="2514600" cy="228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700" u="sng" dirty="0">
                <a:latin typeface="+mj-lt"/>
                <a:ea typeface="Batang" pitchFamily="18" charset="-127"/>
              </a:rPr>
              <a:t>Billing and Collection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4686300" y="1143000"/>
            <a:ext cx="3429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SPA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 bwMode="auto">
          <a:xfrm>
            <a:off x="457200" y="1828800"/>
            <a:ext cx="37338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Review charges monthly to avoid incorrect billing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Completion of required progress/scientific reports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Preparation of invoices for clinical trials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 bwMode="auto">
          <a:xfrm>
            <a:off x="4800600" y="1828800"/>
            <a:ext cx="3810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Preparation of invoices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Payment Type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Expenses in General Ledger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Drawdown of federal funds (NIH, NSF, DOED, etc.)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Follow-up on aging invoices and outstanding scheduled payments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7086600" y="4471988"/>
          <a:ext cx="2057400" cy="2386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 Placeholder 2"/>
          <p:cNvSpPr txBox="1">
            <a:spLocks/>
          </p:cNvSpPr>
          <p:nvPr/>
        </p:nvSpPr>
        <p:spPr bwMode="auto">
          <a:xfrm>
            <a:off x="457200" y="1119188"/>
            <a:ext cx="37338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3000" b="0" dirty="0" smtClean="0">
                <a:latin typeface="+mj-lt"/>
              </a:rPr>
              <a:t>PI &amp; PI’s Department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875</Words>
  <Application>Microsoft Office PowerPoint</Application>
  <PresentationFormat>On-screen Show (4:3)</PresentationFormat>
  <Paragraphs>261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Batang</vt:lpstr>
      <vt:lpstr>Calibri</vt:lpstr>
      <vt:lpstr>Times</vt:lpstr>
      <vt:lpstr>Wingdings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Loyola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Jung</dc:creator>
  <cp:lastModifiedBy>Wagers, Mary</cp:lastModifiedBy>
  <cp:revision>43</cp:revision>
  <dcterms:created xsi:type="dcterms:W3CDTF">2006-02-23T14:44:27Z</dcterms:created>
  <dcterms:modified xsi:type="dcterms:W3CDTF">2019-05-01T16:47:09Z</dcterms:modified>
</cp:coreProperties>
</file>